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35" autoAdjust="0"/>
  </p:normalViewPr>
  <p:slideViewPr>
    <p:cSldViewPr snapToGrid="0">
      <p:cViewPr varScale="1">
        <p:scale>
          <a:sx n="85" d="100"/>
          <a:sy n="85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92886-8D26-4F56-AA57-C470B74DCA4C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7A5C7-9F99-4157-AA04-B2084516F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89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Коллеги, на слайде представлено содержание доклада, согласно которого я расскажу о влиянии исходных данных и методологии проектирования решений на экономические показатели проекта.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7A5C7-9F99-4157-AA04-B2084516F52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93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начала предлагаю </a:t>
            </a:r>
            <a:r>
              <a:rPr lang="ru-RU" dirty="0" err="1"/>
              <a:t>засинхронизироваться</a:t>
            </a:r>
            <a:r>
              <a:rPr lang="ru-RU" dirty="0"/>
              <a:t> в терминологии. Геотехнические решения - … Затраты предлагаю разделить на прямые и скрытые. Прямые затраты очевидны, а скрытые либо игнорируются, либо несвоевременно оцениваются. Правильное проектирование зиждется на наличии качественных ИД, четкой методологии и комплексному анализу геотехнических решений.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7A5C7-9F99-4157-AA04-B2084516F52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4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Постараюсь кратко по необходимости качественных исходных данных. Перед вами одна и та же колонка с разницей в 2 недели, нет, дело не в регенерации </a:t>
            </a:r>
            <a:r>
              <a:rPr lang="ru-RU" dirty="0" err="1"/>
              <a:t>эллювия</a:t>
            </a:r>
            <a:r>
              <a:rPr lang="ru-RU" dirty="0"/>
              <a:t>, разница в том, что слева подрядчик бурил самостоятельно, а справа – в присутствии эксперта. </a:t>
            </a:r>
            <a:br>
              <a:rPr lang="ru-RU" dirty="0"/>
            </a:br>
            <a:r>
              <a:rPr lang="ru-RU" dirty="0"/>
              <a:t>Хочу обратить ваше внимание, что самостоятельно подрядчик определял </a:t>
            </a:r>
            <a:r>
              <a:rPr lang="en-US" dirty="0"/>
              <a:t>RQD </a:t>
            </a:r>
            <a:r>
              <a:rPr lang="ru-RU" dirty="0"/>
              <a:t>сланца 90%.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7A5C7-9F99-4157-AA04-B2084516F52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644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Слайдом ранее мы видели аватар, а теперь перед нами физическое воплощение, и на все вопросы появляются ответы, кроме одного: что именно заставило геолога снять с показателя качества эти 10%. </a:t>
            </a:r>
            <a:br>
              <a:rPr lang="ru-RU" dirty="0"/>
            </a:br>
            <a:r>
              <a:rPr lang="ru-RU" dirty="0"/>
              <a:t>По самостоятельным и контрольным данным получались разные проектные решения, это значит, что закладывая по левой колонке сваи длиной 9 метров, пришлось бы с удивлением для себя обнаружить, что погрузить в лучшем случае можно только первые три, а потом уходить на доп. изыскания, </a:t>
            </a:r>
            <a:r>
              <a:rPr lang="ru-RU" dirty="0" err="1"/>
              <a:t>лидерное</a:t>
            </a:r>
            <a:r>
              <a:rPr lang="ru-RU" dirty="0"/>
              <a:t> бурение, испытания, перепроектирование, в условиях когда время стоит наибольших денег. Таким образом, главный интересант качества изысканий – заказчик проекта, а не проектировщик, как принято полагать.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7A5C7-9F99-4157-AA04-B2084516F52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5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Далее коллеги обсудим проектные инструменты оптимизации. Допустим, мы позаботились о том, что исходные данные правильные и подробные. </a:t>
            </a:r>
            <a:br>
              <a:rPr lang="ru-RU" dirty="0"/>
            </a:br>
            <a:r>
              <a:rPr lang="ru-RU" dirty="0"/>
              <a:t>Я выделил три условных блока, которые могут существенно влиять на стоимость решений: использование спец. Моделей грунта, возможность реализации впрямую любых </a:t>
            </a:r>
            <a:r>
              <a:rPr lang="ru-RU" dirty="0" err="1"/>
              <a:t>техрешений</a:t>
            </a:r>
            <a:r>
              <a:rPr lang="ru-RU" dirty="0"/>
              <a:t> и </a:t>
            </a:r>
            <a:r>
              <a:rPr lang="ru-RU" dirty="0" err="1"/>
              <a:t>функионал</a:t>
            </a:r>
            <a:r>
              <a:rPr lang="ru-RU" dirty="0"/>
              <a:t> по стадийности расчетов. Первый и третий методы я думаю понятны, по второму поясню примером про КСП.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7A5C7-9F99-4157-AA04-B2084516F52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03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Позитивное влияние нелинейных характеристик грунтов.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7A5C7-9F99-4157-AA04-B2084516F52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536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Далее на примере следующей аналитике по другому объекту хочу рассказать о назначаемых в расчет характеристиках.</a:t>
            </a:r>
            <a:br>
              <a:rPr lang="ru-RU" dirty="0"/>
            </a:br>
            <a:r>
              <a:rPr lang="ru-RU" dirty="0"/>
              <a:t>Расчеты выполнены в одном и том же ПК, слева при помощи сателлита ПК, справа – с выгрузкой результатов из </a:t>
            </a:r>
            <a:r>
              <a:rPr lang="en-US" dirty="0"/>
              <a:t>GTS NX</a:t>
            </a:r>
            <a:r>
              <a:rPr lang="ru-RU" dirty="0"/>
              <a:t>. Из-за отсутствия несущей способности у свай торцы плиты «задираются», провоцируя возникновение паразитных внутренних усилий. Обращаясь к разработчикам софта мы получили много разных объяснений. Один из них сказал, что в его софте нужно всегда считать нелинейные опоры. Проблема в том, что нелинейные опоры приводят к необходимости задания нелинейных комбинаций нагрузок. Если кто-нибудь с этим сталкивался, он понимает абсурдность таких предложений при массовом проектировании.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7A5C7-9F99-4157-AA04-B2084516F52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63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Далее этот же объект на линейных и нелинейных сваях был просчитан полностью, определена разница теоретического расхода в первом и во втором случае. В зависимости от конфигурации объекта и грунтовых условий естественно эти показатели будут отличаться.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7A5C7-9F99-4157-AA04-B2084516F52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58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Третий пример </a:t>
            </a:r>
            <a:r>
              <a:rPr lang="ru-RU" dirty="0" err="1"/>
              <a:t>каснется</a:t>
            </a:r>
            <a:r>
              <a:rPr lang="ru-RU" dirty="0"/>
              <a:t> так называемой этапности строительства, поскольку считается, что это решение бесплатно обнуляет проблему. 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7A5C7-9F99-4157-AA04-B2084516F52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20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6AB1A-2191-4B0A-B1D1-7DC12758F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B9C4AA-8BF5-493E-9BEB-346EA2BF9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BD03B2-F1C0-45B9-8A9F-844DF54F6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A1C-05A5-4DBD-8E80-AE2980231D2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B2CC3-C518-4449-AC20-1019674DF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6B8E2F-F55E-4496-85BB-6D4F5516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B85B-2940-4E17-B284-5F296C49C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70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C0A99-28D5-47FD-8F69-55F62918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27F6BB-48A2-402D-83BB-6E4F1B36E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87DC48-992C-4382-85C1-250E5E62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A1C-05A5-4DBD-8E80-AE2980231D2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0AE63-156F-4599-89C1-8F8895545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3B6AF9-4136-4401-8DF9-4475CAC0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B85B-2940-4E17-B284-5F296C49C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2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FD0A2C-8223-43E8-BCB8-438A253E0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05096D-4219-42E4-983B-653B3902B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476A42-4FCC-4C3C-87E5-CA1F9EC8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A1C-05A5-4DBD-8E80-AE2980231D2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8E3EBB-4661-407A-88D6-4487C7C8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9984C-346D-4F1D-A373-46D00FBE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B85B-2940-4E17-B284-5F296C49C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60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82821-E785-4387-BD00-D95FD11CF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99118-CCAA-45F6-9A83-58F09C937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D30D7F-3667-4E92-8B69-592BB4808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A1C-05A5-4DBD-8E80-AE2980231D2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A0009-F25B-46EE-9022-E3246F33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79059-4C39-4FD2-A601-3BE2C9C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B85B-2940-4E17-B284-5F296C49C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88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6B82C-598F-4D32-83A2-9FDB72C2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F3A15F-4AAB-4E53-B37F-408459229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90650E-556D-4DEF-921D-ECB2271A8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A1C-05A5-4DBD-8E80-AE2980231D2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CFF56A-15BF-44F6-8E13-78E58D94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A5FAB6-83EA-4BBE-9B14-9F9E4217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B85B-2940-4E17-B284-5F296C49C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2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08832-7D72-4EF6-857A-E2822D70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EAFCE4-6FA0-43E1-B402-0786BE39B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BE61B5-DBF8-4A15-A111-822F14A9E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66557-BD36-4BF3-9EC7-69DEB9CC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A1C-05A5-4DBD-8E80-AE2980231D2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6AE573-8C08-4FD1-81B2-E2AD7792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8D8639-1479-4341-8CE3-0CF949C6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B85B-2940-4E17-B284-5F296C49C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550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5F13E-3F3B-4247-A6AF-819D42F9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F6BD39-8A33-4E0F-8D49-74A5C8F8B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8AFCA1-085F-40B7-842D-F6AF2969F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2499A8-9AF6-4E4A-BFB1-7933B4CEDF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8FAF9F-42C3-4D2A-92CB-4C0F987F7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B9FECC-C7C4-4B35-96FC-BF177959B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A1C-05A5-4DBD-8E80-AE2980231D2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F1ECD2-09CD-446D-85E4-339E407B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8C0839-45EF-46E1-95BE-5965B0835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B85B-2940-4E17-B284-5F296C49C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032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BDDD-0E30-435F-AE13-4F5A2B53B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43893F-2742-4323-ABCA-9A6D1777D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A1C-05A5-4DBD-8E80-AE2980231D2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6BCE4E-193D-4D3E-84C8-E9E4DC780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77A723-D6DD-4E65-A0F2-AF781C5C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B85B-2940-4E17-B284-5F296C49C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16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A61F03-666D-4114-B004-7F1261CE5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A1C-05A5-4DBD-8E80-AE2980231D2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B5648D-0743-47A9-87EF-76A61818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6360C6-B395-4F1C-BEFB-DAE429A5E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B85B-2940-4E17-B284-5F296C49C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A5FDE-E574-4C5C-B080-D253DB4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8689C2-EEFF-40B6-AD0D-9A2E7B932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FA1B63-1606-47FA-A0F2-C31D009EC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0C9D1A-F85E-4C23-8782-BEFAB7D83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A1C-05A5-4DBD-8E80-AE2980231D2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928C41-86D4-430D-9E58-478BBBF4D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5D934F-DAD4-42A1-9AAC-982CD4CF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B85B-2940-4E17-B284-5F296C49C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2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C557F-8C6B-4E0A-966C-CECEA247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8C80E8-8CA8-46E4-8554-10667B3A7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B6CE4C-61A5-460B-9641-7787F546D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B0F216-547F-4042-8D22-93069DB5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A1C-05A5-4DBD-8E80-AE2980231D2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E5413A-7FCB-4F3D-986B-CD861091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39BE1-3AC8-429C-B320-8F92B49B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B85B-2940-4E17-B284-5F296C49C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30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400F0-1B80-4D64-BB18-B0F472DC8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951807-33F0-4020-B6D0-AB21EDC0C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EACE13-D45F-4CEE-892D-F89482F3C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09A1C-05A5-4DBD-8E80-AE2980231D2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CCB132-B61E-400E-8910-8095B5E09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1739DC-B7FE-4B3D-A22B-F8682DBA3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7B85B-2940-4E17-B284-5F296C49C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64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EDEAD5-44CE-4BF3-89D8-B7072CF7B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97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05F0D0-CEEA-48DD-97FF-73587DD4A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7"/>
            <a:ext cx="12192000" cy="68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57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696224-7AC6-46EF-9F93-6FAD8A1DB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6"/>
            <a:ext cx="12192000" cy="685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82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A11D95-4BAC-4B3E-B6E1-A7FFFEE40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6"/>
            <a:ext cx="12192000" cy="685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28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4D21F7-5E2E-4A39-BDED-7CA967FCD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4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2B380A-E19E-495B-9009-AD3D9D104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153D20-79ED-493F-BB51-C16515B63869}"/>
              </a:ext>
            </a:extLst>
          </p:cNvPr>
          <p:cNvSpPr/>
          <p:nvPr/>
        </p:nvSpPr>
        <p:spPr>
          <a:xfrm>
            <a:off x="1712010" y="878437"/>
            <a:ext cx="8983134" cy="499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FB5BF3-2BE7-4480-B5D8-06C52D71C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433" y="891854"/>
            <a:ext cx="3518142" cy="4995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6D58E9-BCE7-48DE-8BAB-740B5A599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427" y="856740"/>
            <a:ext cx="34956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4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CBE9D6-D5B6-4550-A756-5D2F25D7A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" y="0"/>
            <a:ext cx="12191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72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0B758A-C43E-400C-8719-265CFC40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78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2F77A6-5FDF-4F80-A228-3AC51B3E6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7"/>
            <a:ext cx="12192000" cy="68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6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1F9118-6926-42B8-970D-8964AFDB8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47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2F6CB0-DA87-4DD0-A964-1FBE4177D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6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5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5A1595-81EF-4A3A-908A-5DF9AAFB4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65"/>
            <a:ext cx="12192000" cy="68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3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DE7D6E-44A0-47D8-A26A-73D5D505B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"/>
            <a:ext cx="1219200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51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A9DB7D-4940-434A-97C9-90C0E3C71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341"/>
            <a:ext cx="12263718" cy="68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D23A93-70CC-4DA2-A758-8CFD528BD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069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505</Words>
  <Application>Microsoft Office PowerPoint</Application>
  <PresentationFormat>Широкоэкранный</PresentationFormat>
  <Paragraphs>18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Святослав Александрович Щербинин</dc:creator>
  <cp:lastModifiedBy>User</cp:lastModifiedBy>
  <cp:revision>13</cp:revision>
  <dcterms:created xsi:type="dcterms:W3CDTF">2025-06-02T18:55:15Z</dcterms:created>
  <dcterms:modified xsi:type="dcterms:W3CDTF">2025-06-02T20:55:33Z</dcterms:modified>
</cp:coreProperties>
</file>