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9742E0-F292-4821-880F-9BD8F5F64F96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F5480-11CA-44BE-B255-8D610DFAD6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инженерно-экологических изысканий 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регионах России. Опыт негосударственной экспертизы»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экспертных организаций в строительстве</a:t>
            </a:r>
            <a:b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Мосэксперт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429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2.1.7.1287-03 «Санитарно-эпидемиологические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качеству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почвы»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11-102-97 «Инженерно-экологические изыскания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строительства»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2.6.1.2523-09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«Нормы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радиационной безопасности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НРБ-99/2009»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2.6.1.2612-10 «Основные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обеспечения радиационной безопасности (ОСПОРБ 99/2010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23337-214 Шум. Методы измерения шума на селитебной территории и в помещениях жилых и общественных зданий»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2.6.1.2398-08. «Радиационный контроль и санитарно-эпидемиологическая оценка земельных участков под строительство жилых домов, зданий и сооружений общественного и производственного назначения в части обеспечения радиационной безопасности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3699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118417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работ при инженерно-экологических изысканиях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опубликованных и фондовых материалов и данных о состоянии компонентов природной среды, наличии территорий с особыми режимами использования, объектах культурного наследия, возможных источниках загрязнения атмосферного воздуха, почв, грунтов, поверхностных и подземных вод, донных отложений в поверхностных водных объектах, социально-экономических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с описанием визуальных признаков загрязнения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Послойный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проб грунта из инженерно-геологических скважин, исследование и оценка химического загрязнения почвы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оценка радиационной обстановки в границах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5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работ при инженерно-экологических изысканиях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обработка информации о загрязнении атмосферного воздуха в месте размещений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и оценка вредных физических воздействий на территории проектируемого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степени загрязненности подземных и поверхностных  вод, не используемых для водоснабжения, но являющейся компонентом природной среды, подверженным загрязнению, а также агентом переноса и распространения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обработка информации о состояния гидросферы и зонах санитарной охраны источников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83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отступления от нормативных документов при проведении ИЭИ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аккредитованные лабораторные и инструментальные методы исследований;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Радиометрическое обследование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 проводится не аккредитованными лабораториями с отступлением от МУ 2.6.1.2398-08.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 грунта на содержание радионуклидов с последующим определением класса строительных материалов и рекомендациями по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7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отступления от нормативных документов при проведении ИЭИ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5373216"/>
          </a:xfrm>
        </p:spPr>
        <p:txBody>
          <a:bodyPr>
            <a:norm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Сокращаются объемы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лабораторных исследований по количеству проб грунта и перечню определяемых веществ, необоснованно уменьшается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глубина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скважин для отбора проб грунта для лабораторных исследований, увеличиваются интервалы отбора проб из скважин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категории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химического загрязнения грунта проводится с отступлением от требований СанПиН 2.1.7.1287-03 и неверно определяется категория загрязнения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даются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использованию загрязненного грунта в строительстве в соответствии с требованиями СанПиН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2.1.7.1287-03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9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Спасибо за внимание!</a:t>
            </a:r>
          </a:p>
          <a:p>
            <a:pPr marL="0" indent="0">
              <a:buNone/>
            </a:pPr>
            <a:endParaRPr lang="en-US" dirty="0"/>
          </a:p>
          <a:p>
            <a:r>
              <a:rPr lang="ru-RU" dirty="0" smtClean="0"/>
              <a:t>Эксперт по направлению деятельности: инженерно-экологические изыскания</a:t>
            </a:r>
          </a:p>
          <a:p>
            <a:r>
              <a:rPr lang="ru-RU" dirty="0" smtClean="0"/>
              <a:t>Данилейко Яна Владимировна</a:t>
            </a:r>
          </a:p>
          <a:p>
            <a:endParaRPr lang="ru-RU" dirty="0"/>
          </a:p>
          <a:p>
            <a:r>
              <a:rPr lang="ru-RU" dirty="0" smtClean="0"/>
              <a:t>Тел.8 (495) 783-39-63</a:t>
            </a:r>
            <a:endParaRPr lang="ru-RU" dirty="0" smtClean="0"/>
          </a:p>
          <a:p>
            <a:r>
              <a:rPr lang="en-US" dirty="0" smtClean="0"/>
              <a:t>contact@mosexpert.ru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57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</TotalTime>
  <Words>394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  «Проблема выполнения инженерно-экологических изысканий в регионах России. Опыт негосударственной экспертизы» Ассоциация экспертных организаций в строительстве ООО «Мосэксперт»</vt:lpstr>
      <vt:lpstr>Нормативная документация</vt:lpstr>
      <vt:lpstr>Основные виды работ при инженерно-экологических изысканиях</vt:lpstr>
      <vt:lpstr>Основные виды работ при инженерно-экологических изысканиях</vt:lpstr>
      <vt:lpstr>Основные отступления от нормативных документов при проведении ИЭИ</vt:lpstr>
      <vt:lpstr>Основные отступления от нормативных документов при проведении ИЭИ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выполнения инженерно-экологических изысканий в регионах».</dc:title>
  <dc:creator>daniol</dc:creator>
  <cp:lastModifiedBy>daniol</cp:lastModifiedBy>
  <cp:revision>14</cp:revision>
  <dcterms:created xsi:type="dcterms:W3CDTF">2018-04-01T19:16:49Z</dcterms:created>
  <dcterms:modified xsi:type="dcterms:W3CDTF">2018-04-03T03:38:30Z</dcterms:modified>
</cp:coreProperties>
</file>