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Стоимость КИС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 КИС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A1-483D-9202-4FAE23B1DF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A1-483D-9202-4FAE23B1DFA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Остальное</c:v>
                </c:pt>
                <c:pt idx="1">
                  <c:v>Планшеты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724742.58</c:v>
                </c:pt>
                <c:pt idx="1">
                  <c:v>87757.42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D6-4B71-80C9-CDBF6331315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7273581445920414"/>
          <c:y val="0.3894030055052739"/>
          <c:w val="0.21691034648809873"/>
          <c:h val="0.24653847143132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46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13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4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84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839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669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766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3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1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37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51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9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3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7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T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306629-E6CE-4349-B9FD-662000FF36D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BA82E0-0B92-45E8-A355-5FB226521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14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FC54D6A-4C93-4D7D-AD45-8F710A26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06872"/>
            <a:ext cx="6798734" cy="4677181"/>
          </a:xfrm>
        </p:spPr>
        <p:txBody>
          <a:bodyPr>
            <a:normAutofit/>
          </a:bodyPr>
          <a:lstStyle/>
          <a:p>
            <a:r>
              <a:rPr lang="ru-RU" dirty="0"/>
              <a:t>Проблемы обеспечения инженерно-геодезических изысканий исходными материалами в Ленинградской области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EBD240F-603E-4F1D-8F31-7BFB56FAC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b" anchorCtr="0">
            <a:normAutofit/>
          </a:bodyPr>
          <a:lstStyle/>
          <a:p>
            <a:pPr algn="r"/>
            <a:r>
              <a:rPr lang="ru-RU" sz="1800" dirty="0"/>
              <a:t>Соколов Денис Сергеевич</a:t>
            </a:r>
          </a:p>
          <a:p>
            <a:pPr algn="r"/>
            <a:r>
              <a:rPr lang="ru-RU" sz="1800" dirty="0"/>
              <a:t>Заместитель генерального директора</a:t>
            </a:r>
          </a:p>
          <a:p>
            <a:pPr algn="r"/>
            <a:r>
              <a:rPr lang="ru-RU" sz="1800" dirty="0"/>
              <a:t>ООО «Гео Плюс»</a:t>
            </a:r>
          </a:p>
        </p:txBody>
      </p:sp>
    </p:spTree>
    <p:extLst>
      <p:ext uri="{BB962C8B-B14F-4D97-AF65-F5344CB8AC3E}">
        <p14:creationId xmlns:p14="http://schemas.microsoft.com/office/powerpoint/2010/main" val="42812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>
            <a:extLst>
              <a:ext uri="{FF2B5EF4-FFF2-40B4-BE49-F238E27FC236}">
                <a16:creationId xmlns:a16="http://schemas.microsoft.com/office/drawing/2014/main" xmlns="" id="{E56B22BC-6D68-4B89-B5B6-4088E67E770D}"/>
              </a:ext>
            </a:extLst>
          </p:cNvPr>
          <p:cNvSpPr txBox="1">
            <a:spLocks/>
          </p:cNvSpPr>
          <p:nvPr/>
        </p:nvSpPr>
        <p:spPr>
          <a:xfrm>
            <a:off x="523783" y="585926"/>
            <a:ext cx="8052046" cy="41725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Проект строительства 2 КЛ 35 </a:t>
            </a:r>
            <a:r>
              <a:rPr lang="ru-RU" dirty="0" err="1" smtClean="0"/>
              <a:t>кВ</a:t>
            </a:r>
            <a:r>
              <a:rPr lang="ru-RU" dirty="0" smtClean="0"/>
              <a:t> во Всеволожском р-не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64" y="1003178"/>
            <a:ext cx="6517083" cy="521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D6A693D0-9090-412F-B7C6-7B37ED65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585926"/>
            <a:ext cx="8052046" cy="417252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Планшет ГАУ «</a:t>
            </a:r>
            <a:r>
              <a:rPr lang="ru-RU" dirty="0" err="1"/>
              <a:t>Леноблгосэкспертиза</a:t>
            </a:r>
            <a:r>
              <a:rPr lang="ru-RU" dirty="0"/>
              <a:t>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2451EFF-6BEE-4888-8218-A07478B5C4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r="7310"/>
          <a:stretch>
            <a:fillRect/>
          </a:stretch>
        </p:blipFill>
        <p:spPr>
          <a:xfrm>
            <a:off x="2078038" y="1104900"/>
            <a:ext cx="4837112" cy="4532313"/>
          </a:xfrm>
        </p:spPr>
      </p:pic>
      <p:sp>
        <p:nvSpPr>
          <p:cNvPr id="13" name="Заголовок 7">
            <a:extLst>
              <a:ext uri="{FF2B5EF4-FFF2-40B4-BE49-F238E27FC236}">
                <a16:creationId xmlns:a16="http://schemas.microsoft.com/office/drawing/2014/main" xmlns="" id="{151A0486-D831-4364-A3F4-785F59A89506}"/>
              </a:ext>
            </a:extLst>
          </p:cNvPr>
          <p:cNvSpPr txBox="1">
            <a:spLocks/>
          </p:cNvSpPr>
          <p:nvPr/>
        </p:nvSpPr>
        <p:spPr>
          <a:xfrm>
            <a:off x="545977" y="5753100"/>
            <a:ext cx="8052046" cy="4172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Масштаб 1:500</a:t>
            </a:r>
          </a:p>
        </p:txBody>
      </p:sp>
      <p:sp>
        <p:nvSpPr>
          <p:cNvPr id="14" name="Заголовок 7">
            <a:extLst>
              <a:ext uri="{FF2B5EF4-FFF2-40B4-BE49-F238E27FC236}">
                <a16:creationId xmlns:a16="http://schemas.microsoft.com/office/drawing/2014/main" xmlns="" id="{20276622-578A-4FD1-A0E3-58B228863A1B}"/>
              </a:ext>
            </a:extLst>
          </p:cNvPr>
          <p:cNvSpPr txBox="1">
            <a:spLocks/>
          </p:cNvSpPr>
          <p:nvPr/>
        </p:nvSpPr>
        <p:spPr>
          <a:xfrm>
            <a:off x="545977" y="2630510"/>
            <a:ext cx="8052046" cy="14810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9600" b="1" dirty="0">
                <a:solidFill>
                  <a:srgbClr val="FF0000"/>
                </a:solidFill>
                <a:effectLst>
                  <a:reflection blurRad="25400" stA="27000" endPos="24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9600" b="1" dirty="0">
                <a:solidFill>
                  <a:srgbClr val="FF0000"/>
                </a:solidFill>
                <a:effectLst>
                  <a:reflection blurRad="25400" stA="27000" endPos="24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solidFill>
                  <a:srgbClr val="FF0000"/>
                </a:solidFill>
                <a:effectLst>
                  <a:reflection blurRad="25400" stA="27000" endPos="24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236,02 </a:t>
            </a:r>
            <a:r>
              <a:rPr lang="ru-RU" sz="9600" b="1" dirty="0" err="1">
                <a:solidFill>
                  <a:srgbClr val="FF0000"/>
                </a:solidFill>
                <a:effectLst>
                  <a:reflection blurRad="25400" stA="27000" endPos="24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9600" b="1" dirty="0">
              <a:solidFill>
                <a:srgbClr val="FF0000"/>
              </a:solidFill>
              <a:effectLst>
                <a:reflection blurRad="25400" stA="27000" endPos="24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C18B4B7E-8C73-40B8-959B-F87C91F51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462" y="735279"/>
            <a:ext cx="6798734" cy="2434050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3200" dirty="0" smtClean="0"/>
              <a:t> Количество </a:t>
            </a:r>
            <a:r>
              <a:rPr lang="ru-RU" sz="3200" dirty="0"/>
              <a:t>планшетов: </a:t>
            </a:r>
            <a:r>
              <a:rPr lang="ru-RU" sz="3200" dirty="0" smtClean="0"/>
              <a:t>71 </a:t>
            </a:r>
            <a:r>
              <a:rPr lang="ru-RU" sz="3200" dirty="0"/>
              <a:t>шт.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3200" dirty="0" smtClean="0"/>
              <a:t> Цена </a:t>
            </a:r>
            <a:r>
              <a:rPr lang="ru-RU" sz="3200" dirty="0"/>
              <a:t>за </a:t>
            </a:r>
            <a:r>
              <a:rPr lang="ru-RU" sz="3200" dirty="0" smtClean="0"/>
              <a:t>71 </a:t>
            </a:r>
            <a:r>
              <a:rPr lang="ru-RU" sz="3200" dirty="0"/>
              <a:t>планшета: </a:t>
            </a:r>
            <a:r>
              <a:rPr lang="ru-RU" sz="3200" dirty="0" smtClean="0"/>
              <a:t>87 757,42 </a:t>
            </a:r>
            <a:r>
              <a:rPr lang="ru-RU" sz="3200" dirty="0"/>
              <a:t>руб.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3200" dirty="0" smtClean="0"/>
              <a:t> Стоимость </a:t>
            </a:r>
            <a:r>
              <a:rPr lang="ru-RU" sz="3200" dirty="0"/>
              <a:t>КИС: 812 500 руб.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dirty="0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5EEBBA24-4F00-49D9-8E90-22886317C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614980"/>
              </p:ext>
            </p:extLst>
          </p:nvPr>
        </p:nvGraphicFramePr>
        <p:xfrm>
          <a:off x="1296141" y="2831977"/>
          <a:ext cx="6798734" cy="338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5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32" y="844832"/>
            <a:ext cx="6348046" cy="50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C13C7D-7762-4200-94E6-8D06CB9A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3" y="1621960"/>
            <a:ext cx="5813953" cy="36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39CCA16-EC00-4B42-81BC-CF2B9CF14360}"/>
              </a:ext>
            </a:extLst>
          </p:cNvPr>
          <p:cNvSpPr/>
          <p:nvPr/>
        </p:nvSpPr>
        <p:spPr>
          <a:xfrm>
            <a:off x="1748150" y="3013501"/>
            <a:ext cx="56477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2784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69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Проблемы обеспечения инженерно-геодезических изысканий исходными материалами в Ленинградской области</vt:lpstr>
      <vt:lpstr>Презентация PowerPoint</vt:lpstr>
      <vt:lpstr>Планшет ГАУ «Леноблгосэкспертиза»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обеспечения инженерно-геодезических изысканий исходными материалами в Ленинградской области</dc:title>
  <dc:creator>Денис Соколов</dc:creator>
  <cp:lastModifiedBy>Костя</cp:lastModifiedBy>
  <cp:revision>11</cp:revision>
  <dcterms:created xsi:type="dcterms:W3CDTF">2019-03-26T20:20:40Z</dcterms:created>
  <dcterms:modified xsi:type="dcterms:W3CDTF">2019-03-27T06:42:37Z</dcterms:modified>
</cp:coreProperties>
</file>