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941" r:id="rId4"/>
  </p:sldMasterIdLst>
  <p:notesMasterIdLst>
    <p:notesMasterId r:id="rId31"/>
  </p:notesMasterIdLst>
  <p:handoutMasterIdLst>
    <p:handoutMasterId r:id="rId32"/>
  </p:handoutMasterIdLst>
  <p:sldIdLst>
    <p:sldId id="256" r:id="rId5"/>
    <p:sldId id="303" r:id="rId6"/>
    <p:sldId id="304" r:id="rId7"/>
    <p:sldId id="295" r:id="rId8"/>
    <p:sldId id="287" r:id="rId9"/>
    <p:sldId id="306" r:id="rId10"/>
    <p:sldId id="307" r:id="rId11"/>
    <p:sldId id="314" r:id="rId12"/>
    <p:sldId id="329" r:id="rId13"/>
    <p:sldId id="330" r:id="rId14"/>
    <p:sldId id="310" r:id="rId15"/>
    <p:sldId id="311" r:id="rId16"/>
    <p:sldId id="312" r:id="rId17"/>
    <p:sldId id="313" r:id="rId18"/>
    <p:sldId id="308" r:id="rId19"/>
    <p:sldId id="319" r:id="rId20"/>
    <p:sldId id="317" r:id="rId21"/>
    <p:sldId id="320" r:id="rId22"/>
    <p:sldId id="321" r:id="rId23"/>
    <p:sldId id="324" r:id="rId24"/>
    <p:sldId id="322" r:id="rId25"/>
    <p:sldId id="323" r:id="rId26"/>
    <p:sldId id="318" r:id="rId27"/>
    <p:sldId id="325" r:id="rId28"/>
    <p:sldId id="327" r:id="rId29"/>
    <p:sldId id="328" r:id="rId30"/>
  </p:sldIdLst>
  <p:sldSz cx="10691813" cy="7559675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64151" indent="333485" algn="ctr" rtl="0" fontAlgn="base">
      <a:spcBef>
        <a:spcPct val="0"/>
      </a:spcBef>
      <a:spcAft>
        <a:spcPct val="0"/>
      </a:spcAft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28302" indent="666970" algn="ctr" rtl="0" fontAlgn="base">
      <a:spcBef>
        <a:spcPct val="0"/>
      </a:spcBef>
      <a:spcAft>
        <a:spcPct val="0"/>
      </a:spcAft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494181" indent="998726" algn="ctr" rtl="0" fontAlgn="base">
      <a:spcBef>
        <a:spcPct val="0"/>
      </a:spcBef>
      <a:spcAft>
        <a:spcPct val="0"/>
      </a:spcAft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58331" indent="1332211" algn="ctr" rtl="0" fontAlgn="base">
      <a:spcBef>
        <a:spcPct val="0"/>
      </a:spcBef>
      <a:spcAft>
        <a:spcPct val="0"/>
      </a:spcAft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488175" algn="l" defTabSz="995272" rtl="0" eaLnBrk="1" latinLnBrk="0" hangingPunct="1"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985812" algn="l" defTabSz="995272" rtl="0" eaLnBrk="1" latinLnBrk="0" hangingPunct="1"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483447" algn="l" defTabSz="995272" rtl="0" eaLnBrk="1" latinLnBrk="0" hangingPunct="1"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981082" algn="l" defTabSz="995272" rtl="0" eaLnBrk="1" latinLnBrk="0" hangingPunct="1">
      <a:defRPr sz="3156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  <p15:guide id="4" orient="horz" pos="2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ухнев Станислав Владимирович" initials="ЛСВ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A00"/>
    <a:srgbClr val="284178"/>
    <a:srgbClr val="002757"/>
    <a:srgbClr val="F15A22"/>
    <a:srgbClr val="EB7615"/>
    <a:srgbClr val="5BD4FF"/>
    <a:srgbClr val="CDCFD6"/>
    <a:srgbClr val="CA6952"/>
    <a:srgbClr val="446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591" autoAdjust="0"/>
  </p:normalViewPr>
  <p:slideViewPr>
    <p:cSldViewPr snapToObjects="1">
      <p:cViewPr varScale="1">
        <p:scale>
          <a:sx n="105" d="100"/>
          <a:sy n="105" d="100"/>
        </p:scale>
        <p:origin x="1152" y="108"/>
      </p:cViewPr>
      <p:guideLst>
        <p:guide orient="horz" pos="2336"/>
        <p:guide pos="3368"/>
        <p:guide orient="horz" pos="2381"/>
        <p:guide orient="horz" pos="24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5142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442B851C-242E-442F-BE0E-AED82676EE6B}" type="datetimeFigureOut">
              <a:rPr lang="ru-RU" smtClean="0"/>
              <a:pPr/>
              <a:t>17.09.2018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CED9524-7FEB-4E0E-826A-DDDABB4B12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2" tIns="45626" rIns="91252" bIns="45626" numCol="1" anchor="t" anchorCtr="0" compatLnSpc="1">
            <a:prstTxWarp prst="textNoShape">
              <a:avLst/>
            </a:prstTxWarp>
          </a:bodyPr>
          <a:lstStyle>
            <a:lvl1pPr algn="l" defTabSz="912776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9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2" tIns="45626" rIns="91252" bIns="45626" numCol="1" anchor="t" anchorCtr="0" compatLnSpc="1">
            <a:prstTxWarp prst="textNoShape">
              <a:avLst/>
            </a:prstTxWarp>
          </a:bodyPr>
          <a:lstStyle>
            <a:lvl1pPr algn="r" defTabSz="912776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fld id="{0D0635FE-499D-472D-AB14-13956D52B393}" type="datetime1">
              <a:rPr lang="ru-RU"/>
              <a:pPr>
                <a:defRPr/>
              </a:pPr>
              <a:t>17.09.2018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82114" tIns="41057" rIns="82114" bIns="410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2" tIns="45626" rIns="91252" bIns="45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2" tIns="45626" rIns="91252" bIns="45626" numCol="1" anchor="b" anchorCtr="0" compatLnSpc="1">
            <a:prstTxWarp prst="textNoShape">
              <a:avLst/>
            </a:prstTxWarp>
          </a:bodyPr>
          <a:lstStyle>
            <a:lvl1pPr algn="l" defTabSz="912776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2" tIns="45626" rIns="91252" bIns="45626" numCol="1" anchor="b" anchorCtr="0" compatLnSpc="1">
            <a:prstTxWarp prst="textNoShape">
              <a:avLst/>
            </a:prstTxWarp>
          </a:bodyPr>
          <a:lstStyle>
            <a:lvl1pPr algn="r" defTabSz="912776">
              <a:defRPr sz="1200">
                <a:latin typeface="Gill Sans" pitchFamily="1" charset="0"/>
                <a:ea typeface="ヒラギノ角ゴ ProN W3" pitchFamily="1" charset="-128"/>
                <a:cs typeface="+mn-cs"/>
                <a:sym typeface="Gill Sans" pitchFamily="1" charset="0"/>
              </a:defRPr>
            </a:lvl1pPr>
          </a:lstStyle>
          <a:p>
            <a:pPr>
              <a:defRPr/>
            </a:pPr>
            <a:fld id="{7CCCE279-BEFB-4641-B701-4BA865882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435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164151" algn="l" rtl="0" eaLnBrk="0" fontAlgn="base" hangingPunct="0">
      <a:spcBef>
        <a:spcPct val="30000"/>
      </a:spcBef>
      <a:spcAft>
        <a:spcPct val="0"/>
      </a:spcAft>
      <a:defRPr sz="435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328302" algn="l" rtl="0" eaLnBrk="0" fontAlgn="base" hangingPunct="0">
      <a:spcBef>
        <a:spcPct val="30000"/>
      </a:spcBef>
      <a:spcAft>
        <a:spcPct val="0"/>
      </a:spcAft>
      <a:defRPr sz="435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494181" algn="l" rtl="0" eaLnBrk="0" fontAlgn="base" hangingPunct="0">
      <a:spcBef>
        <a:spcPct val="30000"/>
      </a:spcBef>
      <a:spcAft>
        <a:spcPct val="0"/>
      </a:spcAft>
      <a:defRPr sz="435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658331" algn="l" rtl="0" eaLnBrk="0" fontAlgn="base" hangingPunct="0">
      <a:spcBef>
        <a:spcPct val="30000"/>
      </a:spcBef>
      <a:spcAft>
        <a:spcPct val="0"/>
      </a:spcAft>
      <a:defRPr sz="435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824581" algn="l" defTabSz="329831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6pPr>
    <a:lvl7pPr marL="989498" algn="l" defTabSz="329831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7pPr>
    <a:lvl8pPr marL="1154415" algn="l" defTabSz="329831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8pPr>
    <a:lvl9pPr marL="1319333" algn="l" defTabSz="329831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ik.ru/?utm_source=corp_mail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descr="Proba Pro Medium 44pt&#10;" title="Образец заголовка"/>
          <p:cNvSpPr>
            <a:spLocks noGrp="1"/>
          </p:cNvSpPr>
          <p:nvPr>
            <p:ph type="body" sz="quarter" idx="10"/>
          </p:nvPr>
        </p:nvSpPr>
        <p:spPr>
          <a:xfrm>
            <a:off x="1025426" y="534285"/>
            <a:ext cx="6573937" cy="3143972"/>
          </a:xfrm>
        </p:spPr>
        <p:txBody>
          <a:bodyPr anchor="b" anchorCtr="0"/>
          <a:lstStyle>
            <a:lvl1pPr marL="0" indent="0" algn="l">
              <a:lnSpc>
                <a:spcPts val="4596"/>
              </a:lnSpc>
              <a:spcBef>
                <a:spcPts val="0"/>
              </a:spcBef>
              <a:buNone/>
              <a:defRPr sz="4400" b="0" i="0" u="none" cap="all" spc="35" baseline="0">
                <a:solidFill>
                  <a:schemeClr val="accent3"/>
                </a:solidFill>
                <a:latin typeface="Proba Pro Lt" panose="020D0003030200000000" pitchFamily="34" charset="0"/>
                <a:ea typeface="Proba Pro Lt" panose="020D0003030200000000" pitchFamily="34" charset="0"/>
                <a:cs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2" descr="Proba Pro Regular, 28 pt.&#10;" title="Образец подзаголовка"/>
          <p:cNvSpPr>
            <a:spLocks noGrp="1"/>
          </p:cNvSpPr>
          <p:nvPr>
            <p:ph type="body" sz="quarter" idx="12"/>
          </p:nvPr>
        </p:nvSpPr>
        <p:spPr>
          <a:xfrm>
            <a:off x="1076348" y="3678257"/>
            <a:ext cx="6523015" cy="323264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3510"/>
          <a:stretch/>
        </p:blipFill>
        <p:spPr>
          <a:xfrm>
            <a:off x="8477215" y="5439498"/>
            <a:ext cx="1979296" cy="19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_Пользовательский_без_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381691" y="305306"/>
            <a:ext cx="4849709" cy="66104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1"/>
          </p:nvPr>
        </p:nvSpPr>
        <p:spPr>
          <a:xfrm>
            <a:off x="5458168" y="305306"/>
            <a:ext cx="4851955" cy="66104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_три_заполните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17" name="Объект 2"/>
          <p:cNvSpPr>
            <a:spLocks noGrp="1"/>
          </p:cNvSpPr>
          <p:nvPr>
            <p:ph sz="quarter" idx="10"/>
          </p:nvPr>
        </p:nvSpPr>
        <p:spPr>
          <a:xfrm>
            <a:off x="381691" y="534284"/>
            <a:ext cx="4849709" cy="31439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quarter" idx="11"/>
          </p:nvPr>
        </p:nvSpPr>
        <p:spPr>
          <a:xfrm>
            <a:off x="5458168" y="509078"/>
            <a:ext cx="4851955" cy="6406629"/>
          </a:xfrm>
        </p:spPr>
        <p:txBody>
          <a:bodyPr/>
          <a:lstStyle>
            <a:lvl1pPr>
              <a:spcBef>
                <a:spcPts val="707"/>
              </a:spcBef>
              <a:defRPr/>
            </a:lvl1pPr>
            <a:lvl2pPr>
              <a:spcBef>
                <a:spcPts val="707"/>
              </a:spcBef>
              <a:defRPr/>
            </a:lvl2pPr>
            <a:lvl3pPr>
              <a:spcBef>
                <a:spcPts val="707"/>
              </a:spcBef>
              <a:defRPr/>
            </a:lvl3pPr>
            <a:lvl4pPr>
              <a:spcBef>
                <a:spcPts val="707"/>
              </a:spcBef>
              <a:defRPr/>
            </a:lvl4pPr>
            <a:lvl5pPr>
              <a:spcBef>
                <a:spcPts val="707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quarter" idx="12"/>
          </p:nvPr>
        </p:nvSpPr>
        <p:spPr>
          <a:xfrm>
            <a:off x="381692" y="3891521"/>
            <a:ext cx="4849708" cy="3019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1_пользовательский_три_заполните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>
            <a:spLocks noGrp="1"/>
          </p:cNvSpPr>
          <p:nvPr>
            <p:ph sz="quarter" idx="10"/>
          </p:nvPr>
        </p:nvSpPr>
        <p:spPr>
          <a:xfrm>
            <a:off x="381691" y="305305"/>
            <a:ext cx="4849709" cy="33729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sz="quarter" idx="11"/>
          </p:nvPr>
        </p:nvSpPr>
        <p:spPr>
          <a:xfrm>
            <a:off x="5458168" y="1183251"/>
            <a:ext cx="4851955" cy="5732456"/>
          </a:xfrm>
        </p:spPr>
        <p:txBody>
          <a:bodyPr/>
          <a:lstStyle>
            <a:lvl1pPr>
              <a:spcBef>
                <a:spcPts val="707"/>
              </a:spcBef>
              <a:defRPr/>
            </a:lvl1pPr>
            <a:lvl2pPr>
              <a:spcBef>
                <a:spcPts val="707"/>
              </a:spcBef>
              <a:defRPr/>
            </a:lvl2pPr>
            <a:lvl3pPr>
              <a:spcBef>
                <a:spcPts val="707"/>
              </a:spcBef>
              <a:defRPr/>
            </a:lvl3pPr>
            <a:lvl4pPr>
              <a:spcBef>
                <a:spcPts val="707"/>
              </a:spcBef>
              <a:defRPr/>
            </a:lvl4pPr>
            <a:lvl5pPr>
              <a:spcBef>
                <a:spcPts val="707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Объект 2"/>
          <p:cNvSpPr>
            <a:spLocks noGrp="1"/>
          </p:cNvSpPr>
          <p:nvPr>
            <p:ph sz="quarter" idx="12"/>
          </p:nvPr>
        </p:nvSpPr>
        <p:spPr>
          <a:xfrm>
            <a:off x="381692" y="3891521"/>
            <a:ext cx="4849708" cy="3019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5458168" y="305305"/>
            <a:ext cx="4851955" cy="87794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Рисунок_с_подписью_(двухколон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91" y="5421614"/>
            <a:ext cx="9928432" cy="389955"/>
          </a:xfrm>
        </p:spPr>
        <p:txBody>
          <a:bodyPr anchor="t" anchorCtr="0"/>
          <a:lstStyle>
            <a:lvl1pPr algn="l">
              <a:defRPr sz="1800" b="0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690" y="305305"/>
            <a:ext cx="9928433" cy="496358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53"/>
            </a:lvl1pPr>
            <a:lvl2pPr marL="293278" indent="0">
              <a:buNone/>
              <a:defRPr sz="1797"/>
            </a:lvl2pPr>
            <a:lvl3pPr marL="586554" indent="0">
              <a:buNone/>
              <a:defRPr sz="1540"/>
            </a:lvl3pPr>
            <a:lvl4pPr marL="879830" indent="0">
              <a:buNone/>
              <a:defRPr sz="1283"/>
            </a:lvl4pPr>
            <a:lvl5pPr marL="1173106" indent="0">
              <a:buNone/>
              <a:defRPr sz="1283"/>
            </a:lvl5pPr>
            <a:lvl6pPr marL="1466383" indent="0">
              <a:buNone/>
              <a:defRPr sz="1283"/>
            </a:lvl6pPr>
            <a:lvl7pPr marL="1759659" indent="0">
              <a:buNone/>
              <a:defRPr sz="1283"/>
            </a:lvl7pPr>
            <a:lvl8pPr marL="2052937" indent="0">
              <a:buNone/>
              <a:defRPr sz="1283"/>
            </a:lvl8pPr>
            <a:lvl9pPr marL="2346214" indent="0">
              <a:buNone/>
              <a:defRPr sz="1283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690" y="5850000"/>
            <a:ext cx="9928433" cy="1042319"/>
          </a:xfrm>
        </p:spPr>
        <p:txBody>
          <a:bodyPr numCol="3" spcCol="288000"/>
          <a:lstStyle>
            <a:lvl1pPr marL="0" indent="0">
              <a:spcBef>
                <a:spcPts val="0"/>
              </a:spcBef>
              <a:buNone/>
              <a:defRPr sz="1200">
                <a:latin typeface="Proba Pro" panose="020D0003030200000000" pitchFamily="34" charset="0"/>
              </a:defRPr>
            </a:lvl1pPr>
            <a:lvl2pPr marL="293278" indent="0">
              <a:buNone/>
              <a:defRPr sz="770"/>
            </a:lvl2pPr>
            <a:lvl3pPr marL="586554" indent="0">
              <a:buNone/>
              <a:defRPr sz="641"/>
            </a:lvl3pPr>
            <a:lvl4pPr marL="879830" indent="0">
              <a:buNone/>
              <a:defRPr sz="577"/>
            </a:lvl4pPr>
            <a:lvl5pPr marL="1173106" indent="0">
              <a:buNone/>
              <a:defRPr sz="577"/>
            </a:lvl5pPr>
            <a:lvl6pPr marL="1466383" indent="0">
              <a:buNone/>
              <a:defRPr sz="577"/>
            </a:lvl6pPr>
            <a:lvl7pPr marL="1759659" indent="0">
              <a:buNone/>
              <a:defRPr sz="577"/>
            </a:lvl7pPr>
            <a:lvl8pPr marL="2052937" indent="0">
              <a:buNone/>
              <a:defRPr sz="577"/>
            </a:lvl8pPr>
            <a:lvl9pPr marL="2346214" indent="0">
              <a:buNone/>
              <a:defRPr sz="5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Рисунок_крупный_с_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381690" y="534285"/>
            <a:ext cx="9928433" cy="6376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Рисунок_по_центру_с_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>
            <a:spLocks noGrp="1"/>
          </p:cNvSpPr>
          <p:nvPr>
            <p:ph type="body" sz="quarter" idx="11"/>
          </p:nvPr>
        </p:nvSpPr>
        <p:spPr>
          <a:xfrm>
            <a:off x="381690" y="1743300"/>
            <a:ext cx="2482108" cy="1934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209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6"/>
          </p:nvPr>
        </p:nvSpPr>
        <p:spPr>
          <a:xfrm>
            <a:off x="7828016" y="305307"/>
            <a:ext cx="2482108" cy="6605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7"/>
          </p:nvPr>
        </p:nvSpPr>
        <p:spPr>
          <a:xfrm>
            <a:off x="391704" y="3830751"/>
            <a:ext cx="2472094" cy="3080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70554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>
          <a:xfrm>
            <a:off x="3092813" y="305306"/>
            <a:ext cx="4506188" cy="6605595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1_Свободный_по_центру_с_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1"/>
          </p:nvPr>
        </p:nvSpPr>
        <p:spPr>
          <a:xfrm>
            <a:off x="381690" y="1743300"/>
            <a:ext cx="2482108" cy="19349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209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6"/>
          </p:nvPr>
        </p:nvSpPr>
        <p:spPr>
          <a:xfrm>
            <a:off x="7828016" y="305307"/>
            <a:ext cx="2482108" cy="6605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70554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9"/>
          </p:nvPr>
        </p:nvSpPr>
        <p:spPr>
          <a:xfrm>
            <a:off x="3092813" y="305305"/>
            <a:ext cx="4506188" cy="66055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/>
          </p:nvPr>
        </p:nvSpPr>
        <p:spPr>
          <a:xfrm>
            <a:off x="391704" y="3830751"/>
            <a:ext cx="2472094" cy="3080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Рисунки_по_сетке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3092813" y="1743300"/>
            <a:ext cx="4506188" cy="5167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1"/>
          </p:nvPr>
        </p:nvSpPr>
        <p:spPr>
          <a:xfrm>
            <a:off x="381690" y="1692386"/>
            <a:ext cx="2482108" cy="19858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15810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6"/>
          </p:nvPr>
        </p:nvSpPr>
        <p:spPr>
          <a:xfrm>
            <a:off x="7828015" y="305307"/>
            <a:ext cx="2482109" cy="337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381691" y="3891521"/>
            <a:ext cx="2482108" cy="14109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1"/>
          </p:nvPr>
        </p:nvSpPr>
        <p:spPr>
          <a:xfrm>
            <a:off x="381691" y="5495533"/>
            <a:ext cx="2482108" cy="1410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22"/>
          </p:nvPr>
        </p:nvSpPr>
        <p:spPr>
          <a:xfrm>
            <a:off x="7831564" y="3890378"/>
            <a:ext cx="2482108" cy="1410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23"/>
          </p:nvPr>
        </p:nvSpPr>
        <p:spPr>
          <a:xfrm>
            <a:off x="7831564" y="5494390"/>
            <a:ext cx="2482108" cy="1410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4"/>
          </p:nvPr>
        </p:nvSpPr>
        <p:spPr>
          <a:xfrm>
            <a:off x="3092813" y="308629"/>
            <a:ext cx="4506188" cy="1281930"/>
          </a:xfrm>
        </p:spPr>
        <p:txBody>
          <a:bodyPr numCol="2" spcCol="288000"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1_Свободный_по_сетке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209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5"/>
          </p:nvPr>
        </p:nvSpPr>
        <p:spPr>
          <a:xfrm>
            <a:off x="3092813" y="1743300"/>
            <a:ext cx="4506188" cy="5162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26"/>
          </p:nvPr>
        </p:nvSpPr>
        <p:spPr>
          <a:xfrm>
            <a:off x="7831564" y="3891522"/>
            <a:ext cx="2478559" cy="14153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Объект 12"/>
          <p:cNvSpPr>
            <a:spLocks noGrp="1"/>
          </p:cNvSpPr>
          <p:nvPr>
            <p:ph sz="quarter" idx="27"/>
          </p:nvPr>
        </p:nvSpPr>
        <p:spPr>
          <a:xfrm>
            <a:off x="7828014" y="5492734"/>
            <a:ext cx="2478559" cy="14153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Объект 12"/>
          <p:cNvSpPr>
            <a:spLocks noGrp="1"/>
          </p:cNvSpPr>
          <p:nvPr>
            <p:ph sz="quarter" idx="28"/>
          </p:nvPr>
        </p:nvSpPr>
        <p:spPr>
          <a:xfrm>
            <a:off x="3092813" y="305306"/>
            <a:ext cx="4506188" cy="12852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Объект 12"/>
          <p:cNvSpPr>
            <a:spLocks noGrp="1"/>
          </p:cNvSpPr>
          <p:nvPr>
            <p:ph sz="quarter" idx="29"/>
          </p:nvPr>
        </p:nvSpPr>
        <p:spPr>
          <a:xfrm>
            <a:off x="7828013" y="305307"/>
            <a:ext cx="2478559" cy="337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Объект 12"/>
          <p:cNvSpPr>
            <a:spLocks noGrp="1"/>
          </p:cNvSpPr>
          <p:nvPr>
            <p:ph sz="quarter" idx="30"/>
          </p:nvPr>
        </p:nvSpPr>
        <p:spPr>
          <a:xfrm>
            <a:off x="381690" y="3891521"/>
            <a:ext cx="2478559" cy="14153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Объект 12"/>
          <p:cNvSpPr>
            <a:spLocks noGrp="1"/>
          </p:cNvSpPr>
          <p:nvPr>
            <p:ph sz="quarter" idx="31"/>
          </p:nvPr>
        </p:nvSpPr>
        <p:spPr>
          <a:xfrm>
            <a:off x="378140" y="5492734"/>
            <a:ext cx="2478559" cy="14153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Объект 12"/>
          <p:cNvSpPr>
            <a:spLocks noGrp="1"/>
          </p:cNvSpPr>
          <p:nvPr>
            <p:ph sz="quarter" idx="32"/>
          </p:nvPr>
        </p:nvSpPr>
        <p:spPr>
          <a:xfrm>
            <a:off x="385240" y="1743299"/>
            <a:ext cx="2478559" cy="1934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исунки_по_сетке_альтернатив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3092813" y="3890378"/>
            <a:ext cx="4506188" cy="30205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1"/>
          </p:nvPr>
        </p:nvSpPr>
        <p:spPr>
          <a:xfrm>
            <a:off x="381690" y="1743300"/>
            <a:ext cx="2482108" cy="5172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209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7831564" y="308628"/>
            <a:ext cx="2482108" cy="153649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25"/>
          </p:nvPr>
        </p:nvSpPr>
        <p:spPr>
          <a:xfrm>
            <a:off x="7831564" y="1997866"/>
            <a:ext cx="2482108" cy="153649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6"/>
          </p:nvPr>
        </p:nvSpPr>
        <p:spPr>
          <a:xfrm>
            <a:off x="7828015" y="3687104"/>
            <a:ext cx="2482108" cy="153649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2" name="Рисунок 5"/>
          <p:cNvSpPr>
            <a:spLocks noGrp="1"/>
          </p:cNvSpPr>
          <p:nvPr>
            <p:ph type="pic" sz="quarter" idx="27"/>
          </p:nvPr>
        </p:nvSpPr>
        <p:spPr>
          <a:xfrm>
            <a:off x="7828015" y="5376342"/>
            <a:ext cx="2482108" cy="153649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8"/>
          </p:nvPr>
        </p:nvSpPr>
        <p:spPr>
          <a:xfrm>
            <a:off x="3099594" y="308628"/>
            <a:ext cx="4506188" cy="33696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_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1" y="534285"/>
            <a:ext cx="7217672" cy="10853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cap="all" spc="35" baseline="0"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16"/>
          </p:nvPr>
        </p:nvSpPr>
        <p:spPr>
          <a:xfrm>
            <a:off x="381692" y="305307"/>
            <a:ext cx="4849709" cy="228978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cap="none" spc="35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1_Свободный_по_сетке_альтернатив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209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9"/>
          </p:nvPr>
        </p:nvSpPr>
        <p:spPr>
          <a:xfrm>
            <a:off x="393246" y="1743299"/>
            <a:ext cx="2470553" cy="516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sz="quarter" idx="30"/>
          </p:nvPr>
        </p:nvSpPr>
        <p:spPr>
          <a:xfrm>
            <a:off x="3092813" y="308628"/>
            <a:ext cx="4506188" cy="33696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Объект 2"/>
          <p:cNvSpPr>
            <a:spLocks noGrp="1"/>
          </p:cNvSpPr>
          <p:nvPr>
            <p:ph sz="quarter" idx="31"/>
          </p:nvPr>
        </p:nvSpPr>
        <p:spPr>
          <a:xfrm>
            <a:off x="3092813" y="3891521"/>
            <a:ext cx="4506188" cy="30193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Объект 9"/>
          <p:cNvSpPr>
            <a:spLocks noGrp="1"/>
          </p:cNvSpPr>
          <p:nvPr>
            <p:ph sz="quarter" idx="34"/>
          </p:nvPr>
        </p:nvSpPr>
        <p:spPr>
          <a:xfrm>
            <a:off x="7831564" y="3684228"/>
            <a:ext cx="2478559" cy="15211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Объект 9"/>
          <p:cNvSpPr>
            <a:spLocks noGrp="1"/>
          </p:cNvSpPr>
          <p:nvPr>
            <p:ph sz="quarter" idx="35"/>
          </p:nvPr>
        </p:nvSpPr>
        <p:spPr>
          <a:xfrm>
            <a:off x="7831564" y="5389714"/>
            <a:ext cx="2478559" cy="15211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Объект 9"/>
          <p:cNvSpPr>
            <a:spLocks noGrp="1"/>
          </p:cNvSpPr>
          <p:nvPr>
            <p:ph sz="quarter" idx="36"/>
          </p:nvPr>
        </p:nvSpPr>
        <p:spPr>
          <a:xfrm>
            <a:off x="7831564" y="308628"/>
            <a:ext cx="2478559" cy="15211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Объект 9"/>
          <p:cNvSpPr>
            <a:spLocks noGrp="1"/>
          </p:cNvSpPr>
          <p:nvPr>
            <p:ph sz="quarter" idx="37"/>
          </p:nvPr>
        </p:nvSpPr>
        <p:spPr>
          <a:xfrm>
            <a:off x="7831564" y="2014114"/>
            <a:ext cx="2478559" cy="15211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а_рисунка_с_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81691" y="534285"/>
            <a:ext cx="4849709" cy="63814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458168" y="534285"/>
            <a:ext cx="4851955" cy="6381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_рисунка_с_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81691" y="534284"/>
            <a:ext cx="4849709" cy="31439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458168" y="534284"/>
            <a:ext cx="4851955" cy="31439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2"/>
          </p:nvPr>
        </p:nvSpPr>
        <p:spPr>
          <a:xfrm>
            <a:off x="381690" y="3891521"/>
            <a:ext cx="4849709" cy="3019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14"/>
          <p:cNvSpPr>
            <a:spLocks noGrp="1"/>
          </p:cNvSpPr>
          <p:nvPr>
            <p:ph type="pic" sz="quarter" idx="13"/>
          </p:nvPr>
        </p:nvSpPr>
        <p:spPr>
          <a:xfrm>
            <a:off x="5458168" y="3891521"/>
            <a:ext cx="4851955" cy="3019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Рисунок_с_заголовком_и_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81691" y="534285"/>
            <a:ext cx="4849709" cy="63814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458168" y="1743300"/>
            <a:ext cx="4851955" cy="516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5"/>
          </p:nvPr>
        </p:nvSpPr>
        <p:spPr>
          <a:xfrm>
            <a:off x="5458168" y="534285"/>
            <a:ext cx="4851955" cy="12090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1_Свободный_с_заголовком_и_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458168" y="1743300"/>
            <a:ext cx="4851955" cy="516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5"/>
          </p:nvPr>
        </p:nvSpPr>
        <p:spPr>
          <a:xfrm>
            <a:off x="5458168" y="534285"/>
            <a:ext cx="4851955" cy="12090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6"/>
          </p:nvPr>
        </p:nvSpPr>
        <p:spPr>
          <a:xfrm>
            <a:off x="381691" y="534285"/>
            <a:ext cx="4849709" cy="63766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2_Два_рисунка_с_подзаголовком_и_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81691" y="534285"/>
            <a:ext cx="4849709" cy="31439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6"/>
          </p:nvPr>
        </p:nvSpPr>
        <p:spPr>
          <a:xfrm>
            <a:off x="381691" y="3891521"/>
            <a:ext cx="4849709" cy="3019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1"/>
          </p:nvPr>
        </p:nvSpPr>
        <p:spPr>
          <a:xfrm>
            <a:off x="5458168" y="1743300"/>
            <a:ext cx="4851955" cy="516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15"/>
          </p:nvPr>
        </p:nvSpPr>
        <p:spPr>
          <a:xfrm>
            <a:off x="5458168" y="534285"/>
            <a:ext cx="4851955" cy="12090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-3_Два_свободных_с_подзаголовком_и_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1"/>
          </p:nvPr>
        </p:nvSpPr>
        <p:spPr>
          <a:xfrm>
            <a:off x="5458168" y="1743300"/>
            <a:ext cx="4851955" cy="51611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15"/>
          </p:nvPr>
        </p:nvSpPr>
        <p:spPr>
          <a:xfrm>
            <a:off x="5458168" y="534285"/>
            <a:ext cx="4851955" cy="12090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6"/>
          </p:nvPr>
        </p:nvSpPr>
        <p:spPr>
          <a:xfrm>
            <a:off x="381691" y="534286"/>
            <a:ext cx="4849708" cy="31439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Объект 3"/>
          <p:cNvSpPr>
            <a:spLocks noGrp="1"/>
          </p:cNvSpPr>
          <p:nvPr>
            <p:ph sz="quarter" idx="17"/>
          </p:nvPr>
        </p:nvSpPr>
        <p:spPr>
          <a:xfrm>
            <a:off x="381691" y="3891521"/>
            <a:ext cx="4849708" cy="30129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ри_рисунка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81691" y="3891521"/>
            <a:ext cx="4849709" cy="30241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11"/>
          </p:nvPr>
        </p:nvSpPr>
        <p:spPr>
          <a:xfrm>
            <a:off x="5458168" y="534285"/>
            <a:ext cx="4851955" cy="6381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2"/>
          </p:nvPr>
        </p:nvSpPr>
        <p:spPr>
          <a:xfrm>
            <a:off x="381691" y="534286"/>
            <a:ext cx="4849709" cy="31439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Рисунок_крупно_с_текстом_и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81691" y="305306"/>
            <a:ext cx="7217310" cy="6610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7828041" y="2252433"/>
            <a:ext cx="2482082" cy="46632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/>
          </p:nvPr>
        </p:nvSpPr>
        <p:spPr>
          <a:xfrm>
            <a:off x="7828015" y="305306"/>
            <a:ext cx="2482107" cy="19471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1_Рисунок_крупно_с_текстом_и_заголовком+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6"/>
          <p:cNvSpPr>
            <a:spLocks noGrp="1"/>
          </p:cNvSpPr>
          <p:nvPr userDrawn="1"/>
        </p:nvSpPr>
        <p:spPr bwMode="gray">
          <a:xfrm>
            <a:off x="448922" y="605476"/>
            <a:ext cx="6839992" cy="63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8105" indent="-238105" algn="l" defTabSz="661022" rtl="0" eaLnBrk="1" fontAlgn="base" hangingPunct="1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1pPr>
            <a:lvl2pPr marL="1441" indent="413320" algn="l" defTabSz="661022" rtl="0" eaLnBrk="1" fontAlgn="base" hangingPunct="1">
              <a:lnSpc>
                <a:spcPct val="95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2pPr>
            <a:lvl3pPr marL="240986" indent="-238105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3pPr>
            <a:lvl4pPr marL="423401" indent="-214581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4pPr>
            <a:lvl5pPr marL="64086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lang="en-US" altLang="ja-JP" sz="1100" b="0" smtClean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5pPr>
            <a:lvl6pPr marL="105562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6pPr>
            <a:lvl7pPr marL="1470383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7pPr>
            <a:lvl8pPr marL="188514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8pPr>
            <a:lvl9pPr marL="229990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778" dirty="0"/>
          </a:p>
        </p:txBody>
      </p:sp>
      <p:sp>
        <p:nvSpPr>
          <p:cNvPr id="20" name="Рисунок 6"/>
          <p:cNvSpPr>
            <a:spLocks noGrp="1"/>
          </p:cNvSpPr>
          <p:nvPr>
            <p:ph type="pic" sz="quarter" idx="12"/>
          </p:nvPr>
        </p:nvSpPr>
        <p:spPr>
          <a:xfrm>
            <a:off x="381691" y="305306"/>
            <a:ext cx="7217310" cy="6605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/>
          </p:nvPr>
        </p:nvSpPr>
        <p:spPr>
          <a:xfrm>
            <a:off x="7828015" y="534285"/>
            <a:ext cx="2482107" cy="17181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1"/>
          <p:cNvSpPr>
            <a:spLocks noGrp="1"/>
          </p:cNvSpPr>
          <p:nvPr>
            <p:ph type="body" sz="quarter" idx="17"/>
          </p:nvPr>
        </p:nvSpPr>
        <p:spPr>
          <a:xfrm>
            <a:off x="7828015" y="2252434"/>
            <a:ext cx="2482107" cy="46632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20"/>
          </p:nvPr>
        </p:nvSpPr>
        <p:spPr>
          <a:xfrm>
            <a:off x="7829556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Титул_раздела_с_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1" y="534285"/>
            <a:ext cx="7217672" cy="1085311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cap="all" spc="35" baseline="0"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6"/>
          </p:nvPr>
        </p:nvSpPr>
        <p:spPr>
          <a:xfrm>
            <a:off x="381692" y="305307"/>
            <a:ext cx="4849709" cy="228978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cap="none" spc="35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3092450" y="1691605"/>
            <a:ext cx="7217672" cy="5219294"/>
          </a:xfrm>
        </p:spPr>
        <p:txBody>
          <a:bodyPr numCol="2" spcCol="288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itle" descr="Text Box: Flysheet heading"/>
          <p:cNvSpPr>
            <a:spLocks noGrp="1" noChangeArrowheads="1"/>
          </p:cNvSpPr>
          <p:nvPr>
            <p:ph type="ctrTitle"/>
          </p:nvPr>
        </p:nvSpPr>
        <p:spPr>
          <a:xfrm>
            <a:off x="381690" y="1691670"/>
            <a:ext cx="2482109" cy="5224037"/>
          </a:xfrm>
          <a:ln/>
        </p:spPr>
        <p:txBody>
          <a:bodyPr bIns="35999" anchor="t" anchorCtr="0"/>
          <a:lstStyle>
            <a:lvl1pPr>
              <a:lnSpc>
                <a:spcPct val="100000"/>
              </a:lnSpc>
              <a:defRPr sz="1800" b="0" i="0" cap="none" spc="35" baseline="0">
                <a:solidFill>
                  <a:schemeClr val="accent3"/>
                </a:solidFill>
                <a:latin typeface="Proba Pro Md" panose="020D0003030200000000" pitchFamily="34" charset="0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2_Свободный_крупно_с_текстом_и_заголовком+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7828015" y="534285"/>
            <a:ext cx="2482107" cy="17181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7"/>
          </p:nvPr>
        </p:nvSpPr>
        <p:spPr>
          <a:xfrm>
            <a:off x="7828015" y="2252434"/>
            <a:ext cx="2482107" cy="46632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7829556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9"/>
          </p:nvPr>
        </p:nvSpPr>
        <p:spPr>
          <a:xfrm>
            <a:off x="381690" y="305306"/>
            <a:ext cx="7217311" cy="6610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_сло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6"/>
          <p:cNvSpPr>
            <a:spLocks noGrp="1"/>
          </p:cNvSpPr>
          <p:nvPr userDrawn="1"/>
        </p:nvSpPr>
        <p:spPr bwMode="gray">
          <a:xfrm>
            <a:off x="448922" y="605476"/>
            <a:ext cx="6839992" cy="63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8105" indent="-238105" algn="l" defTabSz="661022" rtl="0" eaLnBrk="1" fontAlgn="base" hangingPunct="1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1pPr>
            <a:lvl2pPr marL="1441" indent="413320" algn="l" defTabSz="661022" rtl="0" eaLnBrk="1" fontAlgn="base" hangingPunct="1">
              <a:lnSpc>
                <a:spcPct val="95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2pPr>
            <a:lvl3pPr marL="240986" indent="-238105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3pPr>
            <a:lvl4pPr marL="423401" indent="-214581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4pPr>
            <a:lvl5pPr marL="64086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lang="en-US" altLang="ja-JP" sz="1100" b="0" smtClean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5pPr>
            <a:lvl6pPr marL="105562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6pPr>
            <a:lvl7pPr marL="1470383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7pPr>
            <a:lvl8pPr marL="188514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8pPr>
            <a:lvl9pPr marL="229990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778" dirty="0"/>
          </a:p>
        </p:txBody>
      </p:sp>
      <p:sp>
        <p:nvSpPr>
          <p:cNvPr id="1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092813" y="305306"/>
            <a:ext cx="7217311" cy="4336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6"/>
          </p:nvPr>
        </p:nvSpPr>
        <p:spPr>
          <a:xfrm>
            <a:off x="381691" y="305306"/>
            <a:ext cx="2482107" cy="1946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1"/>
          <p:cNvSpPr>
            <a:spLocks noGrp="1"/>
          </p:cNvSpPr>
          <p:nvPr>
            <p:ph type="body" sz="quarter" idx="17"/>
          </p:nvPr>
        </p:nvSpPr>
        <p:spPr>
          <a:xfrm>
            <a:off x="381692" y="2252290"/>
            <a:ext cx="2482106" cy="4663417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/>
          </p:nvPr>
        </p:nvSpPr>
        <p:spPr>
          <a:xfrm>
            <a:off x="3093958" y="4798107"/>
            <a:ext cx="2367601" cy="21176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1_Пользовательский_сло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6"/>
          <p:cNvSpPr>
            <a:spLocks noGrp="1"/>
          </p:cNvSpPr>
          <p:nvPr userDrawn="1"/>
        </p:nvSpPr>
        <p:spPr bwMode="gray">
          <a:xfrm>
            <a:off x="448922" y="605476"/>
            <a:ext cx="6839992" cy="63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8105" indent="-238105" algn="l" defTabSz="661022" rtl="0" eaLnBrk="1" fontAlgn="base" hangingPunct="1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1pPr>
            <a:lvl2pPr marL="1441" indent="413320" algn="l" defTabSz="661022" rtl="0" eaLnBrk="1" fontAlgn="base" hangingPunct="1">
              <a:lnSpc>
                <a:spcPct val="95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2pPr>
            <a:lvl3pPr marL="240986" indent="-238105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3pPr>
            <a:lvl4pPr marL="423401" indent="-214581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4pPr>
            <a:lvl5pPr marL="64086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lang="en-US" altLang="ja-JP" sz="1100" b="0" smtClean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5pPr>
            <a:lvl6pPr marL="105562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6pPr>
            <a:lvl7pPr marL="1470383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7pPr>
            <a:lvl8pPr marL="188514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8pPr>
            <a:lvl9pPr marL="229990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778" dirty="0"/>
          </a:p>
        </p:txBody>
      </p:sp>
      <p:sp>
        <p:nvSpPr>
          <p:cNvPr id="1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81691" y="305306"/>
            <a:ext cx="7217311" cy="4278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6"/>
          </p:nvPr>
        </p:nvSpPr>
        <p:spPr>
          <a:xfrm>
            <a:off x="7828016" y="305306"/>
            <a:ext cx="2482107" cy="1946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1"/>
          <p:cNvSpPr>
            <a:spLocks noGrp="1"/>
          </p:cNvSpPr>
          <p:nvPr>
            <p:ph type="body" sz="quarter" idx="17"/>
          </p:nvPr>
        </p:nvSpPr>
        <p:spPr>
          <a:xfrm>
            <a:off x="7828017" y="2252290"/>
            <a:ext cx="2482106" cy="4663417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8"/>
          </p:nvPr>
        </p:nvSpPr>
        <p:spPr>
          <a:xfrm>
            <a:off x="390368" y="4798107"/>
            <a:ext cx="2480567" cy="15274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5231400" y="4798108"/>
            <a:ext cx="2367602" cy="2117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1a_Пользовательский_сло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6"/>
          <p:cNvSpPr>
            <a:spLocks noGrp="1"/>
          </p:cNvSpPr>
          <p:nvPr userDrawn="1"/>
        </p:nvSpPr>
        <p:spPr bwMode="gray">
          <a:xfrm>
            <a:off x="448922" y="605476"/>
            <a:ext cx="6839992" cy="63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8105" indent="-238105" algn="l" defTabSz="661022" rtl="0" eaLnBrk="1" fontAlgn="base" hangingPunct="1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1pPr>
            <a:lvl2pPr marL="1441" indent="413320" algn="l" defTabSz="661022" rtl="0" eaLnBrk="1" fontAlgn="base" hangingPunct="1">
              <a:lnSpc>
                <a:spcPct val="95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2pPr>
            <a:lvl3pPr marL="240986" indent="-238105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3pPr>
            <a:lvl4pPr marL="423401" indent="-214581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4pPr>
            <a:lvl5pPr marL="64086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lang="en-US" altLang="ja-JP" sz="1100" b="0" smtClean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5pPr>
            <a:lvl6pPr marL="105562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6pPr>
            <a:lvl7pPr marL="1470383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7pPr>
            <a:lvl8pPr marL="188514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8pPr>
            <a:lvl9pPr marL="229990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778" dirty="0"/>
          </a:p>
        </p:txBody>
      </p:sp>
      <p:sp>
        <p:nvSpPr>
          <p:cNvPr id="1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81691" y="305306"/>
            <a:ext cx="7217311" cy="4278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8"/>
          </p:nvPr>
        </p:nvSpPr>
        <p:spPr>
          <a:xfrm>
            <a:off x="390368" y="4798107"/>
            <a:ext cx="2480567" cy="15274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5231400" y="4798108"/>
            <a:ext cx="2367602" cy="2117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/>
          </p:nvPr>
        </p:nvSpPr>
        <p:spPr>
          <a:xfrm>
            <a:off x="7828015" y="534285"/>
            <a:ext cx="2482107" cy="17181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1"/>
          <p:cNvSpPr>
            <a:spLocks noGrp="1"/>
          </p:cNvSpPr>
          <p:nvPr>
            <p:ph type="body" sz="quarter" idx="17"/>
          </p:nvPr>
        </p:nvSpPr>
        <p:spPr>
          <a:xfrm>
            <a:off x="7828015" y="2252434"/>
            <a:ext cx="2482107" cy="46632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/>
          </p:nvPr>
        </p:nvSpPr>
        <p:spPr>
          <a:xfrm>
            <a:off x="7829556" y="305306"/>
            <a:ext cx="2480567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2_Пользовательский_свобод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6"/>
          <p:cNvSpPr>
            <a:spLocks noGrp="1"/>
          </p:cNvSpPr>
          <p:nvPr userDrawn="1"/>
        </p:nvSpPr>
        <p:spPr bwMode="gray">
          <a:xfrm>
            <a:off x="448922" y="605476"/>
            <a:ext cx="6839992" cy="63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8105" indent="-238105" algn="l" defTabSz="661022" rtl="0" eaLnBrk="1" fontAlgn="base" hangingPunct="1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1pPr>
            <a:lvl2pPr marL="1441" indent="413320" algn="l" defTabSz="661022" rtl="0" eaLnBrk="1" fontAlgn="base" hangingPunct="1">
              <a:lnSpc>
                <a:spcPct val="95000"/>
              </a:lnSpc>
              <a:spcBef>
                <a:spcPct val="36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2pPr>
            <a:lvl3pPr marL="240986" indent="-238105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3pPr>
            <a:lvl4pPr marL="423401" indent="-214581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100" b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4pPr>
            <a:lvl5pPr marL="64086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lang="en-US" altLang="ja-JP" sz="1100" b="0" smtClean="0">
                <a:solidFill>
                  <a:schemeClr val="tx1"/>
                </a:solidFill>
                <a:latin typeface="Proba Pro Regular"/>
                <a:ea typeface="ＭＳ Ｐゴシック" charset="0"/>
                <a:cs typeface="Proba Pro Regular"/>
              </a:defRPr>
            </a:lvl5pPr>
            <a:lvl6pPr marL="105562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6pPr>
            <a:lvl7pPr marL="1470383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7pPr>
            <a:lvl8pPr marL="188514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8pPr>
            <a:lvl9pPr marL="229990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sz="778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6"/>
          </p:nvPr>
        </p:nvSpPr>
        <p:spPr>
          <a:xfrm>
            <a:off x="7828016" y="305306"/>
            <a:ext cx="2482107" cy="1946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1"/>
          <p:cNvSpPr>
            <a:spLocks noGrp="1"/>
          </p:cNvSpPr>
          <p:nvPr>
            <p:ph type="body" sz="quarter" idx="17"/>
          </p:nvPr>
        </p:nvSpPr>
        <p:spPr>
          <a:xfrm>
            <a:off x="7828017" y="2252290"/>
            <a:ext cx="2482106" cy="4663417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8"/>
          </p:nvPr>
        </p:nvSpPr>
        <p:spPr>
          <a:xfrm>
            <a:off x="390368" y="4798107"/>
            <a:ext cx="2480567" cy="15274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5231400" y="4798108"/>
            <a:ext cx="2367602" cy="2117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0"/>
          </p:nvPr>
        </p:nvSpPr>
        <p:spPr>
          <a:xfrm>
            <a:off x="390367" y="305306"/>
            <a:ext cx="7208633" cy="42782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_свободный_ве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381691" y="534284"/>
            <a:ext cx="9928431" cy="6381423"/>
          </a:xfrm>
        </p:spPr>
        <p:txBody>
          <a:bodyPr vert="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Рисунки_с_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81691" y="534284"/>
            <a:ext cx="4849708" cy="42536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5458168" y="534285"/>
            <a:ext cx="4851954" cy="42536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Текст 21"/>
          <p:cNvSpPr>
            <a:spLocks noGrp="1"/>
          </p:cNvSpPr>
          <p:nvPr>
            <p:ph type="body" sz="quarter" idx="19"/>
          </p:nvPr>
        </p:nvSpPr>
        <p:spPr>
          <a:xfrm>
            <a:off x="5458168" y="5868082"/>
            <a:ext cx="4851955" cy="1042307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0"/>
          </p:nvPr>
        </p:nvSpPr>
        <p:spPr>
          <a:xfrm>
            <a:off x="381691" y="4963443"/>
            <a:ext cx="3436579" cy="8481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1"/>
          <p:cNvSpPr>
            <a:spLocks noGrp="1"/>
          </p:cNvSpPr>
          <p:nvPr>
            <p:ph type="body" sz="quarter" idx="21"/>
          </p:nvPr>
        </p:nvSpPr>
        <p:spPr>
          <a:xfrm>
            <a:off x="381691" y="5868070"/>
            <a:ext cx="4849708" cy="104283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22"/>
          </p:nvPr>
        </p:nvSpPr>
        <p:spPr>
          <a:xfrm>
            <a:off x="5458169" y="4963443"/>
            <a:ext cx="3436579" cy="8481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1_Рисунки_с_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3"/>
          </p:nvPr>
        </p:nvSpPr>
        <p:spPr>
          <a:xfrm>
            <a:off x="381691" y="534284"/>
            <a:ext cx="4849709" cy="42638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Объект 3"/>
          <p:cNvSpPr>
            <a:spLocks noGrp="1"/>
          </p:cNvSpPr>
          <p:nvPr>
            <p:ph sz="quarter" idx="24"/>
          </p:nvPr>
        </p:nvSpPr>
        <p:spPr>
          <a:xfrm>
            <a:off x="5458168" y="534285"/>
            <a:ext cx="4851955" cy="42638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/>
          </p:nvPr>
        </p:nvSpPr>
        <p:spPr>
          <a:xfrm>
            <a:off x="381691" y="4963443"/>
            <a:ext cx="3436579" cy="8481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2"/>
          </p:nvPr>
        </p:nvSpPr>
        <p:spPr>
          <a:xfrm>
            <a:off x="5458169" y="4963443"/>
            <a:ext cx="3436579" cy="8481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21"/>
          <p:cNvSpPr>
            <a:spLocks noGrp="1"/>
          </p:cNvSpPr>
          <p:nvPr>
            <p:ph type="body" sz="quarter" idx="19"/>
          </p:nvPr>
        </p:nvSpPr>
        <p:spPr>
          <a:xfrm>
            <a:off x="5458168" y="5765462"/>
            <a:ext cx="4851955" cy="1145439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21"/>
          </p:nvPr>
        </p:nvSpPr>
        <p:spPr>
          <a:xfrm>
            <a:off x="381691" y="5765462"/>
            <a:ext cx="4849708" cy="1145439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200">
                <a:latin typeface="Proba Pro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68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след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90" y="2787135"/>
            <a:ext cx="9928433" cy="1985404"/>
          </a:xfrm>
        </p:spPr>
        <p:txBody>
          <a:bodyPr anchor="ctr" anchorCtr="0"/>
          <a:lstStyle>
            <a:lvl1pPr algn="ctr">
              <a:defRPr lang="en-US" sz="4400" b="0" i="0" baseline="0" dirty="0">
                <a:solidFill>
                  <a:schemeClr val="accent3"/>
                </a:solidFill>
                <a:latin typeface="Proba Pro Lt" panose="020D0003030200000000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 шести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 smtClean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6706" y="7019925"/>
            <a:ext cx="3239644" cy="258763"/>
          </a:xfrm>
          <a:prstGeom prst="rect">
            <a:avLst/>
          </a:prstGeom>
        </p:spPr>
        <p:txBody>
          <a:bodyPr/>
          <a:lstStyle/>
          <a:p>
            <a:fld id="{F125EBEA-6C93-4435-9222-1CB54380948F}" type="datetime6">
              <a:rPr lang="ru-RU" smtClean="0"/>
              <a:t>сентябрь 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Презентация «ПАО ГК ПИК»,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1576637"/>
            <a:ext cx="4135181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155465" y="1923256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349" y="3047370"/>
            <a:ext cx="4113632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/>
          </p:nvPr>
        </p:nvSpPr>
        <p:spPr>
          <a:xfrm>
            <a:off x="1177014" y="3393989"/>
            <a:ext cx="3909336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4524969"/>
            <a:ext cx="4146550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8"/>
          </p:nvPr>
        </p:nvSpPr>
        <p:spPr>
          <a:xfrm>
            <a:off x="1155465" y="4871588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618802" y="1576637"/>
            <a:ext cx="4135181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/>
          </p:nvPr>
        </p:nvSpPr>
        <p:spPr>
          <a:xfrm>
            <a:off x="5834467" y="1923256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640351" y="3047370"/>
            <a:ext cx="4113632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2"/>
          </p:nvPr>
        </p:nvSpPr>
        <p:spPr>
          <a:xfrm>
            <a:off x="5856016" y="3393989"/>
            <a:ext cx="3909336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5618802" y="4524969"/>
            <a:ext cx="4146550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4"/>
          </p:nvPr>
        </p:nvSpPr>
        <p:spPr>
          <a:xfrm>
            <a:off x="5834467" y="4871588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089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Сложный_свобод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1"/>
          </p:nvPr>
        </p:nvSpPr>
        <p:spPr>
          <a:xfrm>
            <a:off x="381690" y="1743300"/>
            <a:ext cx="2482108" cy="1934957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0"/>
          <p:cNvSpPr>
            <a:spLocks noGrp="1"/>
          </p:cNvSpPr>
          <p:nvPr>
            <p:ph type="body" sz="quarter" idx="15"/>
          </p:nvPr>
        </p:nvSpPr>
        <p:spPr>
          <a:xfrm>
            <a:off x="381690" y="534284"/>
            <a:ext cx="2482108" cy="1209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8"/>
          </p:nvPr>
        </p:nvSpPr>
        <p:spPr>
          <a:xfrm>
            <a:off x="393245" y="305306"/>
            <a:ext cx="2470554" cy="152652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9"/>
          </p:nvPr>
        </p:nvSpPr>
        <p:spPr>
          <a:xfrm>
            <a:off x="3092450" y="305307"/>
            <a:ext cx="7218363" cy="33729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sz="quarter" idx="20"/>
          </p:nvPr>
        </p:nvSpPr>
        <p:spPr>
          <a:xfrm>
            <a:off x="378332" y="3890963"/>
            <a:ext cx="4852481" cy="30247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22"/>
          </p:nvPr>
        </p:nvSpPr>
        <p:spPr>
          <a:xfrm>
            <a:off x="5457825" y="3890963"/>
            <a:ext cx="4852987" cy="3024744"/>
          </a:xfrm>
        </p:spPr>
        <p:txBody>
          <a:bodyPr numCol="2" spcCol="288000"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07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овый_блок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mpanyLogoHolder" descr="&lt;tags&gt;&lt;tag n=&quot;Visible&quot; v=&quot;False&quot; /&gt;&lt;/tags&gt;" hidden="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4" y="6878956"/>
            <a:ext cx="1904479" cy="39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9483371" y="6915707"/>
            <a:ext cx="681277" cy="9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0"/>
              </a:spcBef>
              <a:buClr>
                <a:srgbClr val="FE6500"/>
              </a:buClr>
              <a:buSzPct val="120000"/>
              <a:buFont typeface="Wingdings" pitchFamily="2" charset="2"/>
              <a:buNone/>
              <a:defRPr/>
            </a:pPr>
            <a:r>
              <a:rPr lang="en-GB" altLang="ru-RU" sz="641" b="0" dirty="0" smtClean="0">
                <a:solidFill>
                  <a:srgbClr val="436976"/>
                </a:solidFill>
                <a:ea typeface="+mn-ea"/>
              </a:rPr>
              <a:t>Confidential / Draft</a:t>
            </a:r>
          </a:p>
        </p:txBody>
      </p:sp>
      <p:sp>
        <p:nvSpPr>
          <p:cNvPr id="1455106" name="Title" descr="Text Box: Flysheet heading"/>
          <p:cNvSpPr>
            <a:spLocks noGrp="1" noChangeArrowheads="1"/>
          </p:cNvSpPr>
          <p:nvPr>
            <p:ph type="ctrTitle"/>
          </p:nvPr>
        </p:nvSpPr>
        <p:spPr>
          <a:xfrm>
            <a:off x="381690" y="305306"/>
            <a:ext cx="2482109" cy="6610401"/>
          </a:xfrm>
          <a:ln/>
        </p:spPr>
        <p:txBody>
          <a:bodyPr bIns="35999" anchor="t" anchorCtr="0"/>
          <a:lstStyle>
            <a:lvl1pPr>
              <a:lnSpc>
                <a:spcPct val="100000"/>
              </a:lnSpc>
              <a:defRPr sz="1800" b="0" i="0" cap="none" spc="0" baseline="0">
                <a:solidFill>
                  <a:schemeClr val="accent3"/>
                </a:solidFill>
                <a:latin typeface="Proba Pro Md" panose="020D0003030200000000" pitchFamily="34" charset="0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1455107" name="SubTitle" descr="Text Box: Flysheet subheading"/>
          <p:cNvSpPr>
            <a:spLocks noGrp="1" noChangeArrowheads="1"/>
          </p:cNvSpPr>
          <p:nvPr>
            <p:ph type="subTitle" idx="1"/>
          </p:nvPr>
        </p:nvSpPr>
        <p:spPr>
          <a:xfrm>
            <a:off x="3092813" y="305306"/>
            <a:ext cx="4506188" cy="1437993"/>
          </a:xfrm>
          <a:ln/>
        </p:spPr>
        <p:txBody>
          <a:bodyPr bIns="35999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spc="35" baseline="0">
                <a:latin typeface="Proba Pro Lt" panose="020D0003030200000000" pitchFamily="34" charset="0"/>
              </a:defRPr>
            </a:lvl1pPr>
          </a:lstStyle>
          <a:p>
            <a:r>
              <a:rPr lang="ru-RU" altLang="ja-JP" smtClean="0"/>
              <a:t>Образец подзаголовка</a:t>
            </a:r>
            <a:endParaRPr lang="en-US" altLang="ja-JP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3092814" y="1743299"/>
            <a:ext cx="7217309" cy="517240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latin typeface="Proba Pro" panose="020D0003030200000000" pitchFamily="34" charset="0"/>
              </a:defRPr>
            </a:lvl1pPr>
            <a:lvl2pPr>
              <a:lnSpc>
                <a:spcPts val="1061"/>
              </a:lnSpc>
              <a:defRPr/>
            </a:lvl2pPr>
            <a:lvl3pPr>
              <a:lnSpc>
                <a:spcPts val="1061"/>
              </a:lnSpc>
              <a:defRPr/>
            </a:lvl3pPr>
            <a:lvl4pPr>
              <a:lnSpc>
                <a:spcPts val="1061"/>
              </a:lnSpc>
              <a:defRPr/>
            </a:lvl4pPr>
            <a:lvl5pPr>
              <a:lnSpc>
                <a:spcPts val="1061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_свобод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ja-JP" smtClean="0"/>
              <a:t>Образец заголовка</a:t>
            </a:r>
            <a:endParaRPr lang="en-US" altLang="ja-JP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81690" y="534285"/>
            <a:ext cx="9928433" cy="6376616"/>
          </a:xfrm>
        </p:spPr>
        <p:txBody>
          <a:bodyPr/>
          <a:lstStyle>
            <a:lvl1pPr>
              <a:spcBef>
                <a:spcPts val="707"/>
              </a:spcBef>
              <a:defRPr/>
            </a:lvl1pPr>
            <a:lvl2pPr>
              <a:spcBef>
                <a:spcPts val="707"/>
              </a:spcBef>
              <a:defRPr/>
            </a:lvl2pPr>
            <a:lvl3pPr>
              <a:spcBef>
                <a:spcPts val="707"/>
              </a:spcBef>
              <a:defRPr/>
            </a:lvl3pPr>
            <a:lvl4pPr>
              <a:spcBef>
                <a:spcPts val="707"/>
              </a:spcBef>
              <a:defRPr/>
            </a:lvl4pPr>
            <a:lvl5pPr>
              <a:spcBef>
                <a:spcPts val="707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_с_заголовк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16"/>
          </p:nvPr>
        </p:nvSpPr>
        <p:spPr>
          <a:xfrm>
            <a:off x="5461105" y="305307"/>
            <a:ext cx="4849708" cy="228978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cap="none" spc="35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8"/>
          </p:nvPr>
        </p:nvSpPr>
        <p:spPr>
          <a:xfrm>
            <a:off x="381691" y="305307"/>
            <a:ext cx="4849121" cy="6605081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5"/>
          </p:nvPr>
        </p:nvSpPr>
        <p:spPr>
          <a:xfrm>
            <a:off x="5461101" y="534284"/>
            <a:ext cx="4849711" cy="1085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none" spc="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quarter" idx="11"/>
          </p:nvPr>
        </p:nvSpPr>
        <p:spPr>
          <a:xfrm>
            <a:off x="5458168" y="1619597"/>
            <a:ext cx="4851955" cy="529130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1_Пользовательский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81691" y="305306"/>
            <a:ext cx="4849709" cy="660559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quarter" idx="11"/>
          </p:nvPr>
        </p:nvSpPr>
        <p:spPr>
          <a:xfrm>
            <a:off x="5458168" y="1547589"/>
            <a:ext cx="4851955" cy="5363312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458168" y="305305"/>
            <a:ext cx="4851955" cy="13142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381691" y="305306"/>
            <a:ext cx="4849709" cy="660559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sz="quarter" idx="11"/>
          </p:nvPr>
        </p:nvSpPr>
        <p:spPr>
          <a:xfrm>
            <a:off x="5458168" y="1183252"/>
            <a:ext cx="4851955" cy="11564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458168" y="305305"/>
            <a:ext cx="4851955" cy="87794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458858" y="2348904"/>
            <a:ext cx="4851955" cy="4566803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4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381691" y="305306"/>
            <a:ext cx="9928432" cy="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altLang="ja-JP" dirty="0"/>
          </a:p>
        </p:txBody>
      </p:sp>
      <p:sp>
        <p:nvSpPr>
          <p:cNvPr id="2053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690" y="534285"/>
            <a:ext cx="9928433" cy="63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Subheading</a:t>
            </a:r>
          </a:p>
          <a:p>
            <a:pPr lvl="1"/>
            <a:r>
              <a:rPr lang="en-US" altLang="ja-JP" dirty="0"/>
              <a:t>Basic text</a:t>
            </a:r>
          </a:p>
          <a:p>
            <a:pPr lvl="2"/>
            <a:r>
              <a:rPr lang="en-US" altLang="ja-JP" dirty="0"/>
              <a:t>Bullet level one</a:t>
            </a:r>
          </a:p>
          <a:p>
            <a:pPr lvl="3"/>
            <a:r>
              <a:rPr lang="en-US" altLang="ja-JP" dirty="0" smtClean="0"/>
              <a:t>Bullet level two</a:t>
            </a:r>
          </a:p>
          <a:p>
            <a:pPr lvl="4"/>
            <a:r>
              <a:rPr lang="en-US" altLang="ja-JP" dirty="0" smtClean="0"/>
              <a:t>Bullet level three</a:t>
            </a:r>
            <a:endParaRPr lang="en-US" altLang="ja-JP" dirty="0"/>
          </a:p>
        </p:txBody>
      </p:sp>
      <p:sp>
        <p:nvSpPr>
          <p:cNvPr id="9222" name="ClientText" descr="Text Box: Client logo" hidden="1"/>
          <p:cNvSpPr>
            <a:spLocks noChangeArrowheads="1"/>
          </p:cNvSpPr>
          <p:nvPr/>
        </p:nvSpPr>
        <p:spPr bwMode="auto">
          <a:xfrm>
            <a:off x="8998942" y="220491"/>
            <a:ext cx="1158280" cy="3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95000"/>
              </a:lnSpc>
              <a:defRPr/>
            </a:pPr>
            <a:r>
              <a:rPr lang="ja-JP" altLang="en-US" sz="898" b="0" smtClean="0">
                <a:solidFill>
                  <a:srgbClr val="436976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9224" name="DraftAndConfidential" descr="&lt;tags&gt;&lt;tag n=&quot;Language&quot; v=&quot;EUR&quot; /&gt;&lt;tag n=&quot;TagName&quot; v=&quot;DraftAndConfidential&quot; /&gt;&lt;tag n=&quot;Top&quot; v=&quot;494&quot; /&gt;&lt;tag n=&quot;Left&quot; v=&quot;603.75&quot; /&gt;&lt;tag n=&quot;Height&quot; v=&quot;11.25&quot; /&gt;&lt;tag n=&quot;Width&quot; v=&quot;80.75&quot; /&gt;&lt;/tags&gt;" hidden="1"/>
          <p:cNvSpPr txBox="1">
            <a:spLocks noChangeArrowheads="1"/>
          </p:cNvSpPr>
          <p:nvPr/>
        </p:nvSpPr>
        <p:spPr bwMode="auto">
          <a:xfrm>
            <a:off x="9483371" y="6915707"/>
            <a:ext cx="681277" cy="9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0"/>
              </a:spcBef>
              <a:buClr>
                <a:srgbClr val="FE6500"/>
              </a:buClr>
              <a:buSzPct val="120000"/>
              <a:buFont typeface="Wingdings" pitchFamily="2" charset="2"/>
              <a:buNone/>
              <a:defRPr/>
            </a:pPr>
            <a:r>
              <a:rPr lang="en-GB" altLang="ru-RU" sz="641" b="0" dirty="0" smtClean="0">
                <a:solidFill>
                  <a:srgbClr val="436976"/>
                </a:solidFill>
                <a:ea typeface="+mn-ea"/>
              </a:rPr>
              <a:t>Confidential / Draft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813749" y="6910901"/>
            <a:ext cx="496374" cy="2578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fld id="{FAC2A829-8B23-F444-AA18-5593E8A4B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 b="0" spc="50" baseline="0">
                <a:solidFill>
                  <a:schemeClr val="tx1">
                    <a:tint val="75000"/>
                  </a:schemeClr>
                </a:solidFill>
                <a:latin typeface="Proba Pro" panose="020D0003030200000000" pitchFamily="34" charset="0"/>
                <a:cs typeface="Proba Pro" panose="020D0003030200000000" pitchFamily="34" charset="0"/>
              </a:defRPr>
            </a:lvl1pPr>
          </a:lstStyle>
          <a:p>
            <a:r>
              <a:rPr lang="ru-RU" dirty="0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70" r:id="rId2"/>
    <p:sldLayoutId id="2147483977" r:id="rId3"/>
    <p:sldLayoutId id="2147483996" r:id="rId4"/>
    <p:sldLayoutId id="2147483943" r:id="rId5"/>
    <p:sldLayoutId id="2147483944" r:id="rId6"/>
    <p:sldLayoutId id="2147483959" r:id="rId7"/>
    <p:sldLayoutId id="2147483945" r:id="rId8"/>
    <p:sldLayoutId id="2147483995" r:id="rId9"/>
    <p:sldLayoutId id="2147483975" r:id="rId10"/>
    <p:sldLayoutId id="2147483971" r:id="rId11"/>
    <p:sldLayoutId id="2147483994" r:id="rId12"/>
    <p:sldLayoutId id="2147483950" r:id="rId13"/>
    <p:sldLayoutId id="2147483964" r:id="rId14"/>
    <p:sldLayoutId id="2147483979" r:id="rId15"/>
    <p:sldLayoutId id="2147483985" r:id="rId16"/>
    <p:sldLayoutId id="2147483980" r:id="rId17"/>
    <p:sldLayoutId id="2147483986" r:id="rId18"/>
    <p:sldLayoutId id="2147483981" r:id="rId19"/>
    <p:sldLayoutId id="2147483987" r:id="rId20"/>
    <p:sldLayoutId id="2147483965" r:id="rId21"/>
    <p:sldLayoutId id="2147483982" r:id="rId22"/>
    <p:sldLayoutId id="2147483976" r:id="rId23"/>
    <p:sldLayoutId id="2147483988" r:id="rId24"/>
    <p:sldLayoutId id="2147483983" r:id="rId25"/>
    <p:sldLayoutId id="2147483989" r:id="rId26"/>
    <p:sldLayoutId id="2147483967" r:id="rId27"/>
    <p:sldLayoutId id="2147483974" r:id="rId28"/>
    <p:sldLayoutId id="2147483973" r:id="rId29"/>
    <p:sldLayoutId id="2147483990" r:id="rId30"/>
    <p:sldLayoutId id="2147483966" r:id="rId31"/>
    <p:sldLayoutId id="2147483984" r:id="rId32"/>
    <p:sldLayoutId id="2147483993" r:id="rId33"/>
    <p:sldLayoutId id="2147483991" r:id="rId34"/>
    <p:sldLayoutId id="2147483951" r:id="rId35"/>
    <p:sldLayoutId id="2147483978" r:id="rId36"/>
    <p:sldLayoutId id="2147483992" r:id="rId37"/>
    <p:sldLayoutId id="2147483957" r:id="rId38"/>
    <p:sldLayoutId id="2147483997" r:id="rId3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400" b="0" spc="71" baseline="0">
          <a:solidFill>
            <a:schemeClr val="tx1">
              <a:lumMod val="75000"/>
              <a:lumOff val="25000"/>
            </a:schemeClr>
          </a:solidFill>
          <a:latin typeface="Proba Pro" panose="020D0003030200000000" pitchFamily="34" charset="0"/>
          <a:ea typeface="ＭＳ Ｐゴシック" charset="0"/>
          <a:cs typeface="Proba Pro" panose="020D0003030200000000" pitchFamily="34" charset="0"/>
        </a:defRPr>
      </a:lvl1pPr>
      <a:lvl2pPr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  <a:ea typeface="ＭＳ Ｐゴシック" charset="0"/>
        </a:defRPr>
      </a:lvl2pPr>
      <a:lvl3pPr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  <a:ea typeface="ＭＳ Ｐゴシック" charset="0"/>
        </a:defRPr>
      </a:lvl3pPr>
      <a:lvl4pPr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  <a:ea typeface="ＭＳ Ｐゴシック" charset="0"/>
        </a:defRPr>
      </a:lvl4pPr>
      <a:lvl5pPr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  <a:ea typeface="ＭＳ Ｐゴシック" charset="0"/>
        </a:defRPr>
      </a:lvl5pPr>
      <a:lvl6pPr marL="293278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</a:defRPr>
      </a:lvl6pPr>
      <a:lvl7pPr marL="586554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</a:defRPr>
      </a:lvl7pPr>
      <a:lvl8pPr marL="879830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</a:defRPr>
      </a:lvl8pPr>
      <a:lvl9pPr marL="1173106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540" b="1">
          <a:solidFill>
            <a:schemeClr val="tx1"/>
          </a:solidFill>
          <a:latin typeface="Arial" charset="0"/>
        </a:defRPr>
      </a:lvl9pPr>
    </p:titleStyle>
    <p:bodyStyle>
      <a:lvl1pPr marL="168364" indent="-168364" algn="l" defTabSz="467409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SzPct val="120000"/>
        <a:buFont typeface="Arial"/>
        <a:buChar char="•"/>
        <a:defRPr sz="1200" b="0">
          <a:solidFill>
            <a:schemeClr val="tx1"/>
          </a:solidFill>
          <a:latin typeface="+mn-lt"/>
          <a:ea typeface="ＭＳ Ｐゴシック" charset="0"/>
          <a:cs typeface="Proba Pro" panose="020D0003030200000000" pitchFamily="34" charset="0"/>
        </a:defRPr>
      </a:lvl1pPr>
      <a:lvl2pPr marL="1019" indent="292259" algn="l" defTabSz="467409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SzPct val="120000"/>
        <a:buChar char="–"/>
        <a:defRPr sz="1200" b="0">
          <a:solidFill>
            <a:schemeClr val="tx1"/>
          </a:solidFill>
          <a:latin typeface="+mn-lt"/>
          <a:ea typeface="ＭＳ Ｐゴシック" charset="0"/>
          <a:cs typeface="Proba Pro" panose="020D0003030200000000" pitchFamily="34" charset="0"/>
        </a:defRPr>
      </a:lvl2pPr>
      <a:lvl3pPr marL="170401" indent="-168364" algn="l" defTabSz="467409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Font typeface="Arial"/>
        <a:buChar char="•"/>
        <a:defRPr sz="1200" b="0">
          <a:solidFill>
            <a:schemeClr val="tx1"/>
          </a:solidFill>
          <a:latin typeface="+mn-lt"/>
          <a:ea typeface="ＭＳ Ｐゴシック" charset="0"/>
          <a:cs typeface="Proba Pro" panose="020D0003030200000000" pitchFamily="34" charset="0"/>
        </a:defRPr>
      </a:lvl3pPr>
      <a:lvl4pPr marL="299387" indent="-151730" algn="l" defTabSz="467409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−"/>
        <a:defRPr sz="1200" b="0">
          <a:solidFill>
            <a:schemeClr val="tx1"/>
          </a:solidFill>
          <a:latin typeface="+mn-lt"/>
          <a:ea typeface="ＭＳ Ｐゴシック" charset="0"/>
          <a:cs typeface="Proba Pro" panose="020D0003030200000000" pitchFamily="34" charset="0"/>
        </a:defRPr>
      </a:lvl4pPr>
      <a:lvl5pPr marL="453154" indent="-152749" algn="l" defTabSz="467409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−"/>
        <a:defRPr lang="en-US" altLang="ja-JP" sz="1200" b="0" smtClean="0">
          <a:solidFill>
            <a:schemeClr val="tx1"/>
          </a:solidFill>
          <a:latin typeface="+mn-lt"/>
          <a:ea typeface="ＭＳ Ｐゴシック" charset="0"/>
          <a:cs typeface="Proba Pro" panose="020D0003030200000000" pitchFamily="34" charset="0"/>
        </a:defRPr>
      </a:lvl5pPr>
      <a:lvl6pPr marL="746430" indent="-152749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898">
          <a:solidFill>
            <a:schemeClr val="tx1"/>
          </a:solidFill>
          <a:latin typeface="+mn-lt"/>
        </a:defRPr>
      </a:lvl6pPr>
      <a:lvl7pPr marL="1039708" indent="-152749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898">
          <a:solidFill>
            <a:schemeClr val="tx1"/>
          </a:solidFill>
          <a:latin typeface="+mn-lt"/>
        </a:defRPr>
      </a:lvl7pPr>
      <a:lvl8pPr marL="1332984" indent="-152749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898">
          <a:solidFill>
            <a:schemeClr val="tx1"/>
          </a:solidFill>
          <a:latin typeface="+mn-lt"/>
        </a:defRPr>
      </a:lvl8pPr>
      <a:lvl9pPr marL="1626261" indent="-152749" algn="l" defTabSz="467409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−"/>
        <a:defRPr sz="898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1pPr>
      <a:lvl2pPr marL="293278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2pPr>
      <a:lvl3pPr marL="586554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879830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4pPr>
      <a:lvl5pPr marL="1173106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5pPr>
      <a:lvl6pPr marL="1466383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6pPr>
      <a:lvl7pPr marL="1759659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7pPr>
      <a:lvl8pPr marL="2052937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8pPr>
      <a:lvl9pPr marL="2346214" algn="l" defTabSz="586554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6735">
          <p15:clr>
            <a:srgbClr val="F26B43"/>
          </p15:clr>
        </p15:guide>
        <p15:guide id="6" pos="3368">
          <p15:clr>
            <a:srgbClr val="F26B43"/>
          </p15:clr>
        </p15:guide>
        <p15:guide id="7" pos="3438">
          <p15:clr>
            <a:srgbClr val="F26B43"/>
          </p15:clr>
        </p15:guide>
        <p15:guide id="8" pos="3295">
          <p15:clr>
            <a:srgbClr val="F26B43"/>
          </p15:clr>
        </p15:guide>
        <p15:guide id="9" orient="horz" pos="2381">
          <p15:clr>
            <a:srgbClr val="F26B43"/>
          </p15:clr>
        </p15:guide>
        <p15:guide id="10" orient="horz" pos="2451">
          <p15:clr>
            <a:srgbClr val="F26B43"/>
          </p15:clr>
        </p15:guide>
        <p15:guide id="11" orient="horz" pos="2317">
          <p15:clr>
            <a:srgbClr val="F26B43"/>
          </p15:clr>
        </p15:guide>
        <p15:guide id="12" pos="240">
          <p15:clr>
            <a:srgbClr val="F26B43"/>
          </p15:clr>
        </p15:guide>
        <p15:guide id="13" pos="6495">
          <p15:clr>
            <a:srgbClr val="F26B43"/>
          </p15:clr>
        </p15:guide>
        <p15:guide id="14" orient="horz" pos="4498">
          <p15:clr>
            <a:srgbClr val="F26B43"/>
          </p15:clr>
        </p15:guide>
        <p15:guide id="15" orient="horz" pos="192">
          <p15:clr>
            <a:srgbClr val="F26B43"/>
          </p15:clr>
        </p15:guide>
        <p15:guide id="16" orient="horz" pos="288">
          <p15:clr>
            <a:srgbClr val="F26B43"/>
          </p15:clr>
        </p15:guide>
        <p15:guide id="17" orient="horz" pos="337">
          <p15:clr>
            <a:srgbClr val="F26B43"/>
          </p15:clr>
        </p15:guide>
        <p15:guide id="18" orient="horz" pos="4353">
          <p15:clr>
            <a:srgbClr val="F26B43"/>
          </p15:clr>
        </p15:guide>
        <p15:guide id="19" pos="4931">
          <p15:clr>
            <a:srgbClr val="F26B43"/>
          </p15:clr>
        </p15:guide>
        <p15:guide id="20" pos="1804">
          <p15:clr>
            <a:srgbClr val="F26B43"/>
          </p15:clr>
        </p15:guide>
        <p15:guide id="21" pos="4787">
          <p15:clr>
            <a:srgbClr val="F26B43"/>
          </p15:clr>
        </p15:guide>
        <p15:guide id="22" pos="1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consultantplus://offline/ref=222C0816D136EDBAD47C4AF90E7A326BE3C30214D0F99811E177fFKFJ" TargetMode="Externa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90353" y="253508"/>
            <a:ext cx="8280920" cy="403244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Разночтения в  Нормативной базе,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влияющие на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экспертов к объёмам изысканий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геотехническим решениям по нулевому циклу </a:t>
            </a:r>
          </a:p>
          <a:p>
            <a:endParaRPr lang="ru-RU" dirty="0"/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1673498" y="4787949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ООО «ПИК-Проект» / Геотехнический отдел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ГтО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eaLnBrk="0" hangingPunct="0">
              <a:defRPr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Начальник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ГтО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Буданов Алексей Александрович, к.т.н.</a:t>
            </a:r>
          </a:p>
          <a:p>
            <a:pPr eaLnBrk="0" hangingPunct="0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Главный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геолог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Котов Валерий Юрьевич,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к.г-м.н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eaLnBrk="0" hangingPunct="0"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Ведущий геолог –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Логощенко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Анна Петровна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Дата: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18.09.2018г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0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115" y="336322"/>
            <a:ext cx="3765169" cy="41276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ВИБРОПОЛЗУЧЕСТЬ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461741" y="938563"/>
            <a:ext cx="9793088" cy="579360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 отчетах по ИГИ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(ИЭИ) протоколы измерений </a:t>
            </a:r>
            <a:r>
              <a:rPr lang="ru-RU" sz="2000" kern="1200" cap="none" dirty="0" err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виброскорости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отсутствуют.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Не ясно на какой отметке измерять </a:t>
            </a:r>
            <a:r>
              <a:rPr lang="ru-RU" sz="2000" kern="1200" cap="none" dirty="0" err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виброскорость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(поверхность земли, подошва фундаментов, кровля  грунтов, склонных к виброползучести)?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При неопределенности ИГИ выполняются  организацией, предложившей меньшую цену (без исследований виброползучести).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000" b="1" kern="1200" cap="none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b="1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Выданное </a:t>
            </a:r>
            <a:r>
              <a:rPr lang="ru-RU" sz="2000" b="1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замечание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– находящиеся в сжимаемой толще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грунты склонны к виброползучести. Выполненных ИГИ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недостаточно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по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объёму и видам лабораторных исследований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Для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устранения замечания нужно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выполнить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дополнительные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ИГИ.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200" kern="1200" cap="none" dirty="0" smtClean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lvl="0" indent="0"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buNone/>
              <a:defRPr/>
            </a:pPr>
            <a:r>
              <a:rPr lang="ru-RU" sz="2000" b="1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Предложение:</a:t>
            </a:r>
          </a:p>
          <a:p>
            <a:pPr marL="0" lvl="0" indent="0"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buNone/>
              <a:defRPr/>
            </a:pPr>
            <a:endParaRPr lang="ru-RU" sz="2200" kern="1200" cap="none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defRPr/>
            </a:pP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Уточнить в  </a:t>
            </a:r>
            <a:r>
              <a:rPr lang="ru-RU" sz="2000" kern="12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СП 22.13330.201* </a:t>
            </a: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критерии необходимости определения виброползучести  грунтов (средние расстояния от источников вибраций, на всей территории населенных пунктов и т.д.) </a:t>
            </a:r>
            <a:endParaRPr lang="ru-RU" sz="2000" kern="12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3504" y="328603"/>
            <a:ext cx="5106391" cy="412769"/>
          </a:xfrm>
        </p:spPr>
        <p:txBody>
          <a:bodyPr/>
          <a:lstStyle/>
          <a:p>
            <a:pPr lvl="0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МОРОЗНАЯ ПУЧИНИСТОСТЬ</a:t>
            </a:r>
            <a:endParaRPr lang="ru-RU" sz="2400" kern="1200" spc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Презентация ПАО «ГК ПИК»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11</a:t>
            </a:fld>
            <a:endParaRPr lang="ru-RU" dirty="0"/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599383" y="1512118"/>
            <a:ext cx="9309502" cy="32099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6.8. </a:t>
            </a:r>
            <a:r>
              <a:rPr lang="ru-RU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Пучинистые</a:t>
            </a: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грунты </a:t>
            </a: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(СП 22.13330-2011 обязательный к применению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ru-RU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406" y="1936335"/>
            <a:ext cx="9678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6.8.1. Основания, сложенные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пучинистыми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грунтами, должны проектироваться с учетом способности таких грунтов при сезонном или многолетнем промерзании увеличиваться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объеме…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последующем оттаивании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пучинистого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грунта происходит его осадка.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6.8.2. 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пучинистым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грунтам относятся глинистые грунты, пески пылеватые и мелкие, а также крупнообломочные грунты с глинистым заполнителем, имеющие к началу промерзания влажность выше определенного уровня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(ГОСТ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25100-95).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20" y="3588096"/>
            <a:ext cx="8585758" cy="33679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2303" y="772802"/>
            <a:ext cx="1014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9379">
                  <a:lumMod val="50000"/>
                </a:srgbClr>
              </a:buClr>
              <a:defRPr/>
            </a:pPr>
            <a:r>
              <a:rPr lang="ru-RU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sz="20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неопределённости –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обоснованность повышения требований ГОСТ к определению пучинистости грунтов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71" y="386315"/>
            <a:ext cx="5114529" cy="41276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sym typeface="Gill Sans" charset="0"/>
              </a:rPr>
              <a:t>МОРОЗНАЯ ПУЧИНИСТОСТЬ</a:t>
            </a:r>
            <a:endParaRPr lang="ru-RU" sz="2400" kern="1200" spc="0" dirty="0">
              <a:solidFill>
                <a:srgbClr val="284178"/>
              </a:solidFill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Презентация ПАО «ГК ПИК»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12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124258" y="885399"/>
            <a:ext cx="2324754" cy="330941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ГОСТ  25100-95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77904"/>
              </p:ext>
            </p:extLst>
          </p:nvPr>
        </p:nvGraphicFramePr>
        <p:xfrm>
          <a:off x="355445" y="1551990"/>
          <a:ext cx="9929812" cy="5219495"/>
        </p:xfrm>
        <a:graphic>
          <a:graphicData uri="http://schemas.openxmlformats.org/drawingml/2006/table">
            <a:tbl>
              <a:tblPr firstRow="1" firstCol="1" bandRow="1"/>
              <a:tblGrid>
                <a:gridCol w="2524158">
                  <a:extLst>
                    <a:ext uri="{9D8B030D-6E8A-4147-A177-3AD203B41FA5}">
                      <a16:colId xmlns:a16="http://schemas.microsoft.com/office/drawing/2014/main" val="2872423582"/>
                    </a:ext>
                  </a:extLst>
                </a:gridCol>
                <a:gridCol w="2027668">
                  <a:extLst>
                    <a:ext uri="{9D8B030D-6E8A-4147-A177-3AD203B41FA5}">
                      <a16:colId xmlns:a16="http://schemas.microsoft.com/office/drawing/2014/main" val="2044657158"/>
                    </a:ext>
                  </a:extLst>
                </a:gridCol>
                <a:gridCol w="5377986">
                  <a:extLst>
                    <a:ext uri="{9D8B030D-6E8A-4147-A177-3AD203B41FA5}">
                      <a16:colId xmlns:a16="http://schemas.microsoft.com/office/drawing/2014/main" val="2413978497"/>
                    </a:ext>
                  </a:extLst>
                </a:gridCol>
              </a:tblGrid>
              <a:tr h="74407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Разновидность грунтов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Относительная деформация пучения e</a:t>
                      </a:r>
                      <a:r>
                        <a:rPr lang="ru-RU" sz="1500" i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д. е.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грунтов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643922"/>
                  </a:ext>
                </a:extLst>
              </a:tr>
              <a:tr h="163301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 непучинистый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0,01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Глинистые при </a:t>
                      </a:r>
                      <a:r>
                        <a:rPr lang="ru-RU" sz="15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i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≤ 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Пески гравелистые, крупные и средней крупности, пески мелкие и пылеватые при </a:t>
                      </a:r>
                      <a:r>
                        <a:rPr lang="ru-RU" sz="15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500" i="1" baseline="-25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5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0,6, а также пески мелкие и пылеватые, содержащие менее 15 % по массе частиц мельче 0,05 мм (независимо от значения </a:t>
                      </a:r>
                      <a:r>
                        <a:rPr lang="ru-RU" sz="15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500" i="1" baseline="-25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Крупнообломочные грунты с заполнителем до 10 %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338536"/>
                  </a:ext>
                </a:extLst>
              </a:tr>
              <a:tr h="113696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пучинистый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0,01 - 0,035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Глинистые при 0 &lt; </a:t>
                      </a:r>
                      <a:r>
                        <a:rPr lang="ru-RU" sz="15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i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≤ 0,25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Пески пылеватые и мелкие при 0,6 &lt; </a:t>
                      </a:r>
                      <a:r>
                        <a:rPr lang="ru-RU" sz="15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500" i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≤ 0,8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Крупнообломочные с заполнителем (глинистым, песком мелким и пылеватым) от 10 до 30 % по массе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442401"/>
                  </a:ext>
                </a:extLst>
              </a:tr>
              <a:tr h="113696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Среднепучинистый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0,035 - 0,07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Глинистые при 0,25 &lt; </a:t>
                      </a:r>
                      <a:r>
                        <a:rPr lang="ru-RU" sz="15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i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≤ 0,50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Пески пылеватые и мелкие при 0,80 &lt; </a:t>
                      </a:r>
                      <a:r>
                        <a:rPr lang="ru-RU" sz="15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500" i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≤ 0,95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Крупнообломочные с заполнителем (глинистым, песком пылеватым и мелким) более 30 % по массе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67350"/>
                  </a:ext>
                </a:extLst>
              </a:tr>
              <a:tr h="56848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Сильнопучинистый и чрезмерно пучинистый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0,07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Глинистые при </a:t>
                      </a:r>
                      <a:r>
                        <a:rPr lang="ru-RU" sz="15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500" i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&gt; 0,50.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hangingPunct="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Пески пылеватые и мелкие при </a:t>
                      </a:r>
                      <a:r>
                        <a:rPr lang="ru-RU" sz="15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500" i="1" baseline="-25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&gt; 0,95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1" marR="16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42751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18099" y="1148206"/>
            <a:ext cx="17671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Таблица Б.27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593" y="373482"/>
            <a:ext cx="5230214" cy="41276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МОРОЗНАЯ ПУЧИНИСТОСТЬ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Презентация ПАО «ГК ПИК»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986608" y="964594"/>
            <a:ext cx="2720183" cy="330941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 25100-2011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96" y="1548504"/>
            <a:ext cx="9331020" cy="44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809" y="363539"/>
            <a:ext cx="5169781" cy="41276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МОРОЗНАЯ ПУЧИНИСТ</a:t>
            </a:r>
            <a:r>
              <a:rPr lang="ru-RU" sz="28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ОСТЬ</a:t>
            </a:r>
            <a:endParaRPr lang="ru-RU" sz="28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Презентация ПАО «ГК ПИК»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991425" y="922183"/>
            <a:ext cx="2710549" cy="34561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 28622-2012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0" y="1413674"/>
            <a:ext cx="9331020" cy="54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847" y="395461"/>
            <a:ext cx="5213706" cy="41276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МОРОЗНАЯ ПУЧИНИСТОСТЬ</a:t>
            </a:r>
            <a:endParaRPr lang="ru-RU" sz="2400" kern="1200" spc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862" y="1115541"/>
            <a:ext cx="9462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Gill Sans" charset="0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sym typeface="Gill Sans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418" y="1006397"/>
            <a:ext cx="94625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9379">
                  <a:lumMod val="50000"/>
                </a:srgbClr>
              </a:buClr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отчетах по ИГИ протоколы лабораторных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относительной деформации  морозного пучения отсутствуют.</a:t>
            </a:r>
          </a:p>
          <a:p>
            <a:pPr lvl="0" algn="just">
              <a:buClr>
                <a:srgbClr val="FF9379">
                  <a:lumMod val="50000"/>
                </a:srgbClr>
              </a:buClr>
              <a:defRPr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характеристика учитывается при проектировании малоэтажных зданий, преимущественно на ленточных фундаментах, входных групп и отмосток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Clr>
                <a:srgbClr val="FF9379">
                  <a:lumMod val="50000"/>
                </a:srgbClr>
              </a:buClr>
              <a:defRPr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467409">
              <a:spcBef>
                <a:spcPts val="600"/>
              </a:spcBef>
              <a:buClr>
                <a:srgbClr val="080808"/>
              </a:buClr>
              <a:buSzPct val="120000"/>
            </a:pPr>
            <a:r>
              <a:rPr lang="ru-RU" sz="2000" b="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Выданное замечание </a:t>
            </a:r>
            <a:r>
              <a:rPr lang="ru-RU" sz="2000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– Оценка пучинистости грунтов выполнена с нарушением требований нормативных документов.</a:t>
            </a:r>
            <a:endParaRPr lang="ru-RU" sz="2000" dirty="0">
              <a:solidFill>
                <a:srgbClr val="08080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lvl="0" algn="just" defTabSz="467409">
              <a:spcBef>
                <a:spcPts val="600"/>
              </a:spcBef>
              <a:buClr>
                <a:srgbClr val="080808"/>
              </a:buClr>
              <a:buSzPct val="120000"/>
            </a:pPr>
            <a:r>
              <a:rPr lang="ru-RU" sz="2000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Для устранения замечания нужно выполнить дополнительные ИГИ.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tabLst/>
              <a:defRPr/>
            </a:pPr>
            <a:r>
              <a:rPr lang="ru-RU" sz="2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tabLst/>
              <a:defRPr/>
            </a:pPr>
            <a:endParaRPr lang="ru-RU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 в ГОСТ 25100-20**  таблицу Б.27 из ГОСТ 25100-95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СП 22.13330.201* описать необходимость применения  ГОСТ 28622-2012 для отдельных регионов, типов зданий и фундаментов.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90" y="333040"/>
            <a:ext cx="9181020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450156" y="1619597"/>
            <a:ext cx="9793088" cy="521753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СП </a:t>
            </a: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22.13330.2011 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рыхлые пески к специфическим грунтам 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отнесены, </a:t>
            </a:r>
            <a:r>
              <a:rPr lang="ru-RU" sz="20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5.6</a:t>
            </a:r>
            <a:r>
              <a:rPr lang="ru-RU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. Расчет оснований по </a:t>
            </a: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деформациям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(п. 5.6.5-5.6.9 СП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22.13330-2011 обязательный к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применению)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5.6.8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Определение расчетного сопротивления оснований R, сложенных </a:t>
            </a: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рыхлыми песками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должно выполняться на основе </a:t>
            </a: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исследований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Значение R, найденное для рыхлых песков по формуле (5.7) при   и   или по указаниям 5.6.12, должно уточняться по результатам </a:t>
            </a: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 штампа (не менее трех). </a:t>
            </a:r>
            <a:endParaRPr lang="en-US" cap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</a:t>
            </a: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форма штампа должны быть близкими к форме и размерам проектируемого фундамента, но не менее 0,5 м2</a:t>
            </a:r>
            <a:r>
              <a:rPr lang="ru-RU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cap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МГСН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2.07-01 (ТСН 50-304-2001)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5.14 К </a:t>
            </a: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специфическим грунтам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Москвы </a:t>
            </a: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относятся рыхлые пески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набухающие,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пучинистые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и слабые (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текучепластичные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и текучие) глинистые грунты, органоминеральные, органические и техногенные грунты. Характеристики специфических грунтов должны определяться в результате непосредственных испытаний.</a:t>
            </a:r>
          </a:p>
          <a:p>
            <a:pPr marL="0" indent="0">
              <a:spcBef>
                <a:spcPts val="600"/>
              </a:spcBef>
              <a:buNone/>
            </a:pPr>
            <a:endParaRPr lang="ru-RU" cap="none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ru-RU" cap="none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303" y="772802"/>
            <a:ext cx="1014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9379">
                  <a:lumMod val="50000"/>
                </a:srgbClr>
              </a:buClr>
              <a:defRPr/>
            </a:pPr>
            <a:r>
              <a:rPr lang="ru-RU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sz="20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неопределённости –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отнесение к рыхлым песков с высокими (17-20 МПа) значениями показателей деформационных свойств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51" y="352369"/>
            <a:ext cx="9284697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993971" y="868424"/>
            <a:ext cx="2705456" cy="40294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 25100-2011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0" y="1558946"/>
            <a:ext cx="9331020" cy="3675180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sz="quarter" idx="16"/>
          </p:nvPr>
        </p:nvSpPr>
        <p:spPr>
          <a:xfrm>
            <a:off x="755649" y="5546567"/>
            <a:ext cx="9284697" cy="402949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Таблица неизменна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принятия </a:t>
            </a:r>
            <a:r>
              <a:rPr lang="ru-RU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СНиП </a:t>
            </a:r>
            <a:r>
              <a:rPr lang="en-US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</a:t>
            </a:r>
            <a:r>
              <a:rPr lang="ru-RU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Б.1</a:t>
            </a:r>
            <a:r>
              <a:rPr lang="en-US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184" y="336322"/>
            <a:ext cx="9289032" cy="520286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840480" y="856608"/>
            <a:ext cx="3041514" cy="3444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11-105-97 часть 1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98" y="1201036"/>
            <a:ext cx="8121894" cy="5350155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>
            <p:ph type="body" sz="quarter" idx="16"/>
          </p:nvPr>
        </p:nvSpPr>
        <p:spPr>
          <a:xfrm>
            <a:off x="1143292" y="6636853"/>
            <a:ext cx="9284697" cy="402949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Таблица </a:t>
            </a:r>
            <a:r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неизменна </a:t>
            </a:r>
            <a:r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принятия </a:t>
            </a:r>
            <a:r>
              <a:rPr lang="ru-RU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СНиП </a:t>
            </a:r>
            <a:r>
              <a:rPr lang="en-US" sz="16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II-15-74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53" y="339585"/>
            <a:ext cx="9248693" cy="520286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4003508" y="868603"/>
            <a:ext cx="3070589" cy="34442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11-105-97 часть 1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0" y="1547589"/>
            <a:ext cx="9331020" cy="34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88329" y="680833"/>
            <a:ext cx="9716742" cy="5994810"/>
          </a:xfrm>
        </p:spPr>
        <p:txBody>
          <a:bodyPr/>
          <a:lstStyle/>
          <a:p>
            <a:pPr indent="450000" algn="just">
              <a:lnSpc>
                <a:spcPct val="100000"/>
              </a:lnSpc>
              <a:spcAft>
                <a:spcPts val="1200"/>
              </a:spcAft>
            </a:pP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Группа Компаний «ПИК</a:t>
            </a:r>
            <a:r>
              <a:rPr lang="ru-RU" sz="1800" spc="7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» </a:t>
            </a:r>
            <a:r>
              <a:rPr lang="ru-RU" sz="1800" spc="7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является 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крупнейшим девелопером жилой недвижимости в Москве, Московской области и России в целом. Компания включена в перечень системообразующих предприятий российской экономики.</a:t>
            </a:r>
          </a:p>
          <a:p>
            <a:pPr lvl="0" indent="45000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</a:pP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 2005 года проектирование большинства объектов  ГК «ПИК» выполняется 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ООО «ПИК-Проект»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а с 2016 г </a:t>
            </a:r>
            <a:r>
              <a:rPr lang="ru-RU" sz="1800" spc="71" dirty="0">
                <a:solidFill>
                  <a:srgbClr val="002757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(более 300 объектов) 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сопровождение и анализ инженерно-геологических изысканий (ИГИ) и геотехнического мониторинга, разработка экономически целесообразных и технически обоснованных решений по нулевому циклу, выполнение расчетов влияния, ведение авторского </a:t>
            </a:r>
            <a:r>
              <a:rPr lang="ru-RU" sz="1800" spc="7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надзора и 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снятие замечаний экспертов по </a:t>
            </a:r>
            <a:r>
              <a:rPr lang="ru-RU" sz="1800" spc="7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соответствующим частям 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проектов выполняются 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Геотехническим отделом (</a:t>
            </a:r>
            <a:r>
              <a:rPr lang="ru-RU" sz="1800" spc="7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ГтО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).</a:t>
            </a:r>
            <a:endParaRPr lang="en-US" sz="1800" spc="7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lvl="0" indent="45720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</a:pP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наблюдается всеобщее стремление к оптимизации затрат и формализации процессов. Этот тренд отмечается и в системе Изыскатель-Проектировщик-Эксперт. Единый подход и синхронизация требований  нормативных документов могут существенно снизить количество неопределенности, уменьшить риски принятия спорных решений, а следовательно сэкономить время и деньги Заказчика работ.</a:t>
            </a:r>
          </a:p>
          <a:p>
            <a:pPr lvl="0" indent="45720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</a:pP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сожалению, сейчас ситуация далека от совершенства. С  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2017 основными </a:t>
            </a: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документами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регламентирующими изыскания и проектирование нулевого цикла являются  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22.13330.2016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47.13330.2016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spc="71" dirty="0">
              <a:solidFill>
                <a:schemeClr val="tx1"/>
              </a:solidFill>
              <a:latin typeface="Proba Pro" panose="020D0003030200000000" pitchFamily="34" charset="0"/>
              <a:sym typeface="Gill Sans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C2A829-8B23-F444-AA18-5593E8A4B8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65" y="333040"/>
            <a:ext cx="9213269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488036" y="1099631"/>
            <a:ext cx="9717325" cy="521753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4.1.18 «Инструкции по инженерно-геологическим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геоэкологическим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изысканиям в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г.Москве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» плотность песков должна устанавливаться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статического зондирования. </a:t>
            </a:r>
            <a:endParaRPr lang="ru-RU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песков по лобовому сопротивлению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конуса зонда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вычисляется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известной зависимости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пористости (формула Бусела И.А.; интерполяция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СП 47.13330.2012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и ГОСТ 25100-2011, интерполяция таблиц СП 22.13330.2011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 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И.А. </a:t>
            </a: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Буселу:</a:t>
            </a:r>
            <a:endParaRPr lang="ru-RU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e=0,918-0,314∙lg(q3)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коэффициента пористости, вычисляется плотность грунта по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формулам для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водонасыщенного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песка: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𝜌 = (𝜌𝑠 + 𝑒)/ (𝑒 + 1)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для песка малой и средней степени водонасыщения: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𝜌 = 𝜌𝑠(1 + 0,01𝑊)/(𝑒 + 1)</a:t>
            </a:r>
          </a:p>
          <a:p>
            <a:pPr marL="0" indent="0">
              <a:spcBef>
                <a:spcPts val="600"/>
              </a:spcBef>
              <a:buNone/>
            </a:pPr>
            <a:endParaRPr lang="ru-RU" cap="none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ru-RU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10" y="323512"/>
            <a:ext cx="9213379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1450" y="1201036"/>
            <a:ext cx="792088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1" y="814699"/>
            <a:ext cx="8619262" cy="61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010" y="334972"/>
            <a:ext cx="9213379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1450" y="1201036"/>
            <a:ext cx="792088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88" y="1087694"/>
            <a:ext cx="5345036" cy="60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482" y="271236"/>
            <a:ext cx="8171278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6"/>
          </p:nvPr>
        </p:nvSpPr>
        <p:spPr>
          <a:xfrm>
            <a:off x="1241451" y="848211"/>
            <a:ext cx="8136904" cy="47495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Бусел И.А. Прогнозирование строительных свойств грунтов,1989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70" y="1274058"/>
            <a:ext cx="5544616" cy="3207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38" y="4654498"/>
            <a:ext cx="6120680" cy="22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303770"/>
            <a:ext cx="9217024" cy="491187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1583885" y="4295097"/>
            <a:ext cx="7525630" cy="344181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А.26. Степень плотности песков  ,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определяют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формуле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- коэффициент пористости при искусственном сложении,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коэффициент пористости в предельно плотном сложении,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max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пористости в предельно рыхлом сложении,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247863" y="843786"/>
            <a:ext cx="4197673" cy="4422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 Р  ИСО  14688-2-2017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52" y="4724539"/>
            <a:ext cx="2116494" cy="96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1366684"/>
            <a:ext cx="9331020" cy="27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544735" y="849304"/>
            <a:ext cx="9793088" cy="619049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	Выделенные в отчетах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по ИГИ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слои рыхлых песков, несмотря на достаточные для безаварийного функционирования здания</a:t>
            </a:r>
            <a:r>
              <a:rPr lang="en-US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значения показателей физико-механических свойств, не признаются экспертами в качестве грунтов основания.</a:t>
            </a:r>
          </a:p>
          <a:p>
            <a:pPr marL="0" lvl="0" indent="0" algn="just">
              <a:spcBef>
                <a:spcPts val="600"/>
              </a:spcBef>
              <a:buClr>
                <a:srgbClr val="080808"/>
              </a:buClr>
              <a:buNone/>
            </a:pP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	Классификационные показатели и рекомендованные нормативные свойства песков остаются неизменными с 50-60-х годов </a:t>
            </a:r>
            <a:r>
              <a:rPr lang="en-US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XX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века. </a:t>
            </a:r>
          </a:p>
          <a:p>
            <a:pPr marL="0" lvl="0" indent="0" algn="just">
              <a:spcBef>
                <a:spcPts val="600"/>
              </a:spcBef>
              <a:buClr>
                <a:srgbClr val="080808"/>
              </a:buClr>
              <a:buNone/>
            </a:pPr>
            <a:r>
              <a:rPr lang="ru-RU" sz="2000" b="1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Выданное </a:t>
            </a:r>
            <a:r>
              <a:rPr lang="ru-RU" sz="2000" b="1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замечание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–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Исключить </a:t>
            </a:r>
            <a:r>
              <a:rPr lang="ru-RU" sz="2000" kern="1200" cap="none" dirty="0" err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опирание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фундаментов зданий на рыхлые пески.</a:t>
            </a:r>
            <a:endParaRPr lang="ru-RU" sz="2000" kern="1200" cap="none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lvl="0" indent="0" algn="just">
              <a:spcBef>
                <a:spcPts val="600"/>
              </a:spcBef>
              <a:buClr>
                <a:srgbClr val="080808"/>
              </a:buClr>
              <a:buNone/>
            </a:pP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Для </a:t>
            </a:r>
            <a:r>
              <a:rPr lang="ru-RU" sz="2000" kern="1200" cap="none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устранения замечания нужно </a:t>
            </a:r>
            <a:r>
              <a:rPr lang="ru-RU" sz="2000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выполнить </a:t>
            </a: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замещение рыхлых песков, или  усиление </a:t>
            </a:r>
            <a:r>
              <a:rPr lang="ru-RU" sz="2000" kern="12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рыхлых </a:t>
            </a: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песков (щебенистые элементы, цементация…)  или свайные фундаменты.</a:t>
            </a:r>
          </a:p>
          <a:p>
            <a:pPr marL="0" lvl="0" indent="0"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buNone/>
              <a:defRPr/>
            </a:pPr>
            <a:r>
              <a:rPr lang="ru-RU" sz="2000" b="1" kern="1200" cap="none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Предложения:</a:t>
            </a:r>
            <a:endParaRPr lang="ru-RU" sz="2000" b="1" kern="1200" cap="none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defRPr/>
            </a:pP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Провести анализ результатов ИГИ наиболее авторитетных организаций и актуализировать таблицы нормативных свойств грунтов и их зависимости от результатов полевых испытаний, в том числе – рыхлых песков и супесей;</a:t>
            </a:r>
          </a:p>
          <a:p>
            <a:pPr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defRPr/>
            </a:pP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Сместить границу между песками средней плотности и рыхлыми в зависимости от значений удельного сопротивления грунта под наконечником зонда.</a:t>
            </a:r>
          </a:p>
          <a:p>
            <a:pPr algn="just" defTabSz="914400">
              <a:spcBef>
                <a:spcPct val="0"/>
              </a:spcBef>
              <a:buClr>
                <a:srgbClr val="FF9379">
                  <a:lumMod val="50000"/>
                </a:srgbClr>
              </a:buClr>
              <a:buSzTx/>
              <a:defRPr/>
            </a:pPr>
            <a:r>
              <a:rPr lang="ru-RU" sz="2000" kern="12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Ввести более дробную классификацию разновидностей песков (5) например,  очень плотный – плотный - средней плотности - пониженной плотности - рыхлый.</a:t>
            </a:r>
            <a:endParaRPr lang="ru-RU" sz="2000" kern="12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691807" y="304178"/>
            <a:ext cx="9309785" cy="5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0" spc="71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 Md" panose="020D0003030200000000" pitchFamily="34" charset="0"/>
                <a:ea typeface="ＭＳ Ｐゴシック" charset="0"/>
                <a:cs typeface="Proba Pro" panose="020D0003030200000000" pitchFamily="34" charset="0"/>
              </a:defRPr>
            </a:lvl1pPr>
            <a:lvl2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278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6pPr>
            <a:lvl7pPr marL="586554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7pPr>
            <a:lvl8pPr marL="879830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8pPr>
            <a:lvl9pPr marL="1173106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ПЛОТНОСТЬ СЛОЖЕНИЯ ПЕСКОВ (РЫХЛЫЕ ПЕСКИ)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 bwMode="gray">
          <a:xfrm>
            <a:off x="2034332" y="3300799"/>
            <a:ext cx="6624736" cy="56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661022" rtl="0" eaLnBrk="1" fontAlgn="base" hangingPunct="1">
              <a:lnSpc>
                <a:spcPts val="65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/>
              <a:buNone/>
              <a:defRPr sz="5600" b="0" i="0" u="none" cap="all" spc="50" baseline="0">
                <a:solidFill>
                  <a:schemeClr val="accent3"/>
                </a:solidFill>
                <a:latin typeface="Proba Pro Lt" panose="020D0003030200000000" pitchFamily="34" charset="0"/>
                <a:ea typeface="Proba Pro Lt" panose="020D0003030200000000" pitchFamily="34" charset="0"/>
                <a:cs typeface="Proba Pro Lt" panose="020D0003030200000000" pitchFamily="34" charset="0"/>
              </a:defRPr>
            </a:lvl1pPr>
            <a:lvl2pPr marL="1441" indent="413320" algn="l" defTabSz="661022" rtl="0" eaLnBrk="1" fontAlgn="base" hangingPunct="1">
              <a:lnSpc>
                <a:spcPts val="16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–"/>
              <a:defRPr sz="1200" b="0">
                <a:solidFill>
                  <a:schemeClr val="tx1"/>
                </a:solidFill>
                <a:latin typeface="+mn-lt"/>
                <a:ea typeface="ＭＳ Ｐゴシック" charset="0"/>
                <a:cs typeface="Proba Pro" panose="020D0003030200000000" pitchFamily="34" charset="0"/>
              </a:defRPr>
            </a:lvl2pPr>
            <a:lvl3pPr marL="240986" indent="-238105" algn="l" defTabSz="661022" rtl="0" eaLnBrk="1" fontAlgn="base" hangingPunct="1">
              <a:lnSpc>
                <a:spcPts val="16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/>
              <a:buChar char="•"/>
              <a:defRPr sz="1200" b="0">
                <a:solidFill>
                  <a:schemeClr val="tx1"/>
                </a:solidFill>
                <a:latin typeface="+mn-lt"/>
                <a:ea typeface="ＭＳ Ｐゴシック" charset="0"/>
                <a:cs typeface="Proba Pro" panose="020D0003030200000000" pitchFamily="34" charset="0"/>
              </a:defRPr>
            </a:lvl3pPr>
            <a:lvl4pPr marL="423401" indent="-214581" algn="l" defTabSz="661022" rtl="0" eaLnBrk="1" fontAlgn="base" hangingPunct="1">
              <a:lnSpc>
                <a:spcPts val="16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00" b="0">
                <a:solidFill>
                  <a:schemeClr val="tx1"/>
                </a:solidFill>
                <a:latin typeface="+mn-lt"/>
                <a:ea typeface="ＭＳ Ｐゴシック" charset="0"/>
                <a:cs typeface="Proba Pro" panose="020D0003030200000000" pitchFamily="34" charset="0"/>
              </a:defRPr>
            </a:lvl4pPr>
            <a:lvl5pPr marL="640862" indent="-216022" algn="l" defTabSz="661022" rtl="0" eaLnBrk="1" fontAlgn="base" hangingPunct="1">
              <a:lnSpc>
                <a:spcPts val="16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lang="en-US" altLang="ja-JP" sz="1200" b="0" smtClean="0">
                <a:solidFill>
                  <a:schemeClr val="tx1"/>
                </a:solidFill>
                <a:latin typeface="+mn-lt"/>
                <a:ea typeface="ＭＳ Ｐゴシック" charset="0"/>
                <a:cs typeface="Proba Pro" panose="020D0003030200000000" pitchFamily="34" charset="0"/>
              </a:defRPr>
            </a:lvl5pPr>
            <a:lvl6pPr marL="105562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6pPr>
            <a:lvl7pPr marL="1470383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7pPr>
            <a:lvl8pPr marL="188514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8pPr>
            <a:lvl9pPr marL="2299902" indent="-216022" algn="l" defTabSz="661022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3600" b="1" kern="0" spc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 </a:t>
            </a:r>
            <a:r>
              <a:rPr lang="ru-RU" sz="3600" b="1" kern="0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600" b="1" kern="0" spc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внимание</a:t>
            </a:r>
            <a:r>
              <a:rPr lang="ru-RU" sz="3600" b="1" kern="0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1905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88329" y="827509"/>
            <a:ext cx="9716742" cy="5706778"/>
          </a:xfrm>
        </p:spPr>
        <p:txBody>
          <a:bodyPr/>
          <a:lstStyle/>
          <a:p>
            <a:pPr lvl="0" indent="45720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</a:pP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Однако, 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 и эксперты руководствуются 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Перечнем обязательных национальных стандартов и правил,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утвержденным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Постановлением Правительства РФ № 1521 от 26.12.2014 г</a:t>
            </a:r>
            <a:r>
              <a:rPr lang="ru-RU" sz="1800" spc="7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этому документу обязательными к применению являются  пункты и разделы 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22.13330.2011 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spc="7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</a:t>
            </a:r>
            <a:r>
              <a:rPr lang="ru-RU" sz="1800" spc="7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47.13330.2012. </a:t>
            </a:r>
            <a:r>
              <a:rPr lang="ru-RU" sz="1800" spc="7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 в этих разделах существует множество разночтений и неопределенностей, позволяющих экспертам давать формальные замечания, устранение которых приводит к увеличению времени и стоимости выполнения проектно-изыскательских и строительно-монтажных работ. Кроме того, данные замечания могут появится на любом этапе прохождения экспертизы (ИГИ, КР, ПОС…)</a:t>
            </a:r>
          </a:p>
          <a:p>
            <a:pPr lvl="0" indent="45720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</a:pPr>
            <a:r>
              <a:rPr lang="ru-RU" sz="1800" b="1" spc="7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возможные </a:t>
            </a:r>
            <a:r>
              <a:rPr lang="ru-RU" sz="1800" b="1" spc="7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</a:t>
            </a:r>
          </a:p>
          <a:p>
            <a:pPr marL="285750" lvl="0" indent="-28575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  <a:buFont typeface="Arial" pitchFamily="34" charset="0"/>
              <a:buChar char="•"/>
            </a:pPr>
            <a:r>
              <a:rPr lang="ru-RU" sz="1800" spc="7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 дополнительных </a:t>
            </a:r>
            <a:r>
              <a:rPr lang="ru-RU" sz="1800" spc="7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ИГИ;</a:t>
            </a:r>
            <a:endParaRPr lang="ru-RU" sz="1800" spc="7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  <a:buFont typeface="Arial" pitchFamily="34" charset="0"/>
              <a:buChar char="•"/>
            </a:pPr>
            <a:r>
              <a:rPr lang="ru-RU" sz="1800" spc="7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проектных </a:t>
            </a:r>
            <a:r>
              <a:rPr lang="ru-RU" sz="1800" spc="7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решений;</a:t>
            </a:r>
          </a:p>
          <a:p>
            <a:pPr marL="285750" lvl="0" indent="-28575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  <a:buFont typeface="Arial" pitchFamily="34" charset="0"/>
              <a:buChar char="•"/>
            </a:pPr>
            <a:r>
              <a:rPr lang="ru-RU" sz="1800" spc="7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прохождение </a:t>
            </a:r>
            <a:r>
              <a:rPr lang="ru-RU" sz="1800" spc="7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экспертизы;</a:t>
            </a:r>
            <a:endParaRPr lang="ru-RU" sz="1800" spc="7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1200"/>
              </a:spcAft>
              <a:buClr>
                <a:srgbClr val="080808"/>
              </a:buClr>
              <a:buFont typeface="Arial" pitchFamily="34" charset="0"/>
              <a:buChar char="•"/>
            </a:pPr>
            <a:r>
              <a:rPr lang="ru-RU" sz="1800" spc="7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грунтов или свайный тип фундаментов (+ 1,5 – 2 тыс. руб./ </a:t>
            </a:r>
            <a:r>
              <a:rPr lang="ru-RU" sz="1800" spc="7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</a:t>
            </a:r>
            <a:r>
              <a:rPr lang="ru-RU" sz="1800" spc="7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м).</a:t>
            </a:r>
            <a:endParaRPr lang="ru-RU" sz="1800" spc="7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80808"/>
              </a:buClr>
            </a:pP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Большинство 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изыскателей в ходе </a:t>
            </a: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опираются 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требования СП 47…, </a:t>
            </a: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рассмотрим характерные проблемы</a:t>
            </a:r>
            <a:r>
              <a:rPr lang="ru-RU" sz="1800" spc="7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возникающие в ходе  применения норм СП </a:t>
            </a: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22… на объектах Московского региона </a:t>
            </a:r>
            <a:r>
              <a:rPr lang="ru-RU" sz="1800" spc="7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</a:t>
            </a:r>
            <a:endParaRPr lang="ru-RU" sz="1800" spc="7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indent="457200" algn="just">
              <a:lnSpc>
                <a:spcPct val="100000"/>
              </a:lnSpc>
              <a:spcAft>
                <a:spcPts val="1200"/>
              </a:spcAft>
            </a:pPr>
            <a:r>
              <a:rPr lang="ru-RU" sz="2200" dirty="0" smtClean="0">
                <a:solidFill>
                  <a:srgbClr val="08080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C2A829-8B23-F444-AA18-5593E8A4B8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Презентация ГК ПИК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C2A829-8B23-F444-AA18-5593E8A4B8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4388" y="454294"/>
            <a:ext cx="9864624" cy="805263"/>
          </a:xfrm>
          <a:prstGeom prst="rect">
            <a:avLst/>
          </a:prstGeom>
        </p:spPr>
        <p:txBody>
          <a:bodyPr/>
          <a:lstStyle>
            <a:lvl1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="0" spc="71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" panose="020D0003030200000000" pitchFamily="34" charset="0"/>
                <a:ea typeface="ＭＳ Ｐゴシック" charset="0"/>
                <a:cs typeface="Proba Pro" panose="020D0003030200000000" pitchFamily="34" charset="0"/>
              </a:defRPr>
            </a:lvl1pPr>
            <a:lvl2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278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6pPr>
            <a:lvl7pPr marL="586554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7pPr>
            <a:lvl8pPr marL="879830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8pPr>
            <a:lvl9pPr marL="1173106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kern="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связанные со свойствами грунтов</a:t>
            </a:r>
            <a:r>
              <a:rPr lang="ru-RU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kern="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проектные решения </a:t>
            </a:r>
            <a:r>
              <a:rPr lang="ru-RU" sz="2000" b="1" kern="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которым опираются </a:t>
            </a:r>
            <a:r>
              <a:rPr lang="ru-RU" sz="2000" b="1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субъективное мнение </a:t>
            </a:r>
            <a:r>
              <a:rPr lang="ru-RU" sz="2000" b="1" kern="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</a:t>
            </a:r>
            <a:r>
              <a:rPr lang="ru-RU" sz="1800" kern="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kern="0" dirty="0">
              <a:solidFill>
                <a:srgbClr val="F15A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3498" y="1018718"/>
            <a:ext cx="4721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l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pPr marL="514350" lvl="0" indent="-514350" algn="l">
              <a:buClr>
                <a:srgbClr val="FF9379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Органоминеральные грунты</a:t>
            </a:r>
          </a:p>
          <a:p>
            <a:pPr marL="514350" lvl="0" indent="-514350" algn="l">
              <a:buClr>
                <a:srgbClr val="FF9379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Виброползучесть</a:t>
            </a:r>
          </a:p>
          <a:p>
            <a:pPr marL="514350" lvl="0" indent="-514350" algn="l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Морозная пучинистость</a:t>
            </a:r>
          </a:p>
          <a:p>
            <a:pPr marL="514350" lvl="0" indent="-514350" algn="l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сложения песков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691" y="6915707"/>
            <a:ext cx="1985654" cy="252998"/>
          </a:xfrm>
        </p:spPr>
        <p:txBody>
          <a:bodyPr/>
          <a:lstStyle/>
          <a:p>
            <a:r>
              <a:rPr lang="ru-RU" dirty="0" smtClean="0"/>
              <a:t>Презентация ПАО «ГК ПИК»</a:t>
            </a:r>
            <a:endParaRPr lang="en-US" dirty="0"/>
          </a:p>
        </p:txBody>
      </p:sp>
      <p:sp>
        <p:nvSpPr>
          <p:cNvPr id="18" name="Текст 35"/>
          <p:cNvSpPr>
            <a:spLocks noGrp="1"/>
          </p:cNvSpPr>
          <p:nvPr>
            <p:ph type="body" sz="quarter" idx="4294967295"/>
          </p:nvPr>
        </p:nvSpPr>
        <p:spPr>
          <a:xfrm>
            <a:off x="809402" y="2808509"/>
            <a:ext cx="3884990" cy="41074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spc="71" dirty="0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Нормативные </a:t>
            </a:r>
            <a:r>
              <a:rPr lang="ru-RU" sz="2000" b="1" spc="71" dirty="0" smtClean="0"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документы: </a:t>
            </a:r>
            <a:endParaRPr lang="ru-RU" sz="2000" b="1" spc="71" dirty="0"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338" y="3182472"/>
            <a:ext cx="101531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ГОСТ 25100-2011 Грунты. Классификация;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ГОСТ 25100-95 Грунты. Классификация </a:t>
            </a:r>
            <a:r>
              <a:rPr lang="ru-RU" sz="1600" kern="0" spc="7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(недействующий);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ГОСТ 28622-2012  Грунты. Метод лабораторного определения пучинистости;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ГОСТ </a:t>
            </a:r>
            <a:r>
              <a:rPr lang="ru-RU" sz="1600" kern="0" spc="71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Р ИСО 14688-2-2017 Геотехнические исследования и испытания. Идентификация и классификация грунтов. Часть 2. </a:t>
            </a:r>
            <a:r>
              <a:rPr lang="ru-RU" sz="1600" kern="0" spc="7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Классификация</a:t>
            </a:r>
            <a:r>
              <a:rPr lang="ru-RU" sz="1600" kern="0" spc="7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(будет введен в действие 01.01.2020 г.);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НиТУ-127-55 Проектирование естественных оснований зданий и промышленных </a:t>
            </a: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сооружений </a:t>
            </a:r>
            <a:r>
              <a:rPr lang="ru-RU" sz="1600" kern="0" spc="7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(недействующий);</a:t>
            </a:r>
            <a:endParaRPr lang="ru-RU" sz="1600" kern="0" spc="71" dirty="0" smtClean="0">
              <a:solidFill>
                <a:schemeClr val="tx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СНиП </a:t>
            </a:r>
            <a:r>
              <a:rPr lang="en-US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II-</a:t>
            </a: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Б.1</a:t>
            </a:r>
            <a:r>
              <a:rPr lang="en-US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</a:t>
            </a: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62 </a:t>
            </a: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Основания зданий и </a:t>
            </a: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сооружений </a:t>
            </a:r>
            <a:r>
              <a:rPr lang="ru-RU" sz="1600" kern="0" spc="7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ru-RU" sz="1600" kern="0" spc="7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недействующий);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СНиП </a:t>
            </a:r>
            <a:r>
              <a:rPr lang="en-US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II-15-74</a:t>
            </a: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Основания зданий и сооружений </a:t>
            </a:r>
            <a:r>
              <a:rPr lang="ru-RU" sz="1600" kern="0" spc="71" dirty="0">
                <a:solidFill>
                  <a:srgbClr val="FF411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(недействующий</a:t>
            </a:r>
            <a:r>
              <a:rPr lang="ru-RU" sz="1600" kern="0" spc="71" dirty="0" smtClean="0">
                <a:solidFill>
                  <a:srgbClr val="FF411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);</a:t>
            </a:r>
            <a:endParaRPr lang="ru-RU" sz="1600" kern="0" spc="71" dirty="0">
              <a:solidFill>
                <a:schemeClr val="tx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СП 22.13330.2011 Основания зданий и сооружений;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СП </a:t>
            </a: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22.13330.2016 Основания зданий и </a:t>
            </a: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сооружений;</a:t>
            </a:r>
            <a:endParaRPr lang="ru-RU" sz="1600" kern="0" spc="71" dirty="0">
              <a:solidFill>
                <a:srgbClr val="08080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СП 11-105-97 Часть 1. Инженерно-геологические изыскания для строительства. Часть I. Общие правила производства работ;</a:t>
            </a:r>
          </a:p>
          <a:p>
            <a:pPr marL="514350" lvl="0" indent="-2880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ТСН 50-304-2001 </a:t>
            </a:r>
            <a:r>
              <a:rPr lang="ru-RU" sz="1600" kern="0" spc="71" dirty="0" err="1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г.Москвы</a:t>
            </a:r>
            <a:r>
              <a:rPr lang="ru-RU" sz="1600" kern="0" spc="71" dirty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(МГСН 2.07-01) Основания, фундаменты и подземные </a:t>
            </a:r>
            <a:r>
              <a:rPr lang="ru-RU" sz="1600" kern="0" spc="71" dirty="0" smtClean="0">
                <a:solidFill>
                  <a:srgbClr val="080808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сооружения.</a:t>
            </a:r>
            <a:endParaRPr lang="ru-RU" sz="1600" kern="0" spc="71" dirty="0">
              <a:solidFill>
                <a:srgbClr val="08080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14350" indent="-514350" algn="l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33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90" y="313683"/>
            <a:ext cx="5105784" cy="412769"/>
          </a:xfrm>
        </p:spPr>
        <p:txBody>
          <a:bodyPr/>
          <a:lstStyle/>
          <a:p>
            <a:pPr lvl="0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ОРГАНОМИНЕРАЛЬНЫЕ  ГРУНТЫ</a:t>
            </a:r>
            <a:endParaRPr lang="ru-RU" sz="2400" kern="1200" spc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Презентация ПАО «ГК ПИК»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5</a:t>
            </a:fld>
            <a:endParaRPr lang="ru-RU" dirty="0"/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465566" y="1519116"/>
            <a:ext cx="9736632" cy="33522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  <a:r>
              <a:rPr lang="ru-RU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. Органоминеральные и органические </a:t>
            </a: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(СП 22.13330-2011 обязательный к применению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ru-RU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318" y="2195661"/>
            <a:ext cx="98698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6.4.1. Основания, сложенные водонасыщенными </a:t>
            </a:r>
            <a:r>
              <a:rPr lang="ru-RU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органоминеральными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(илы, сапропели, заторфованные грунты) и органическими грунтами (торфы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)…</a:t>
            </a:r>
          </a:p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6.4.4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При проведении инженерно-геологических изысканий следует дополнительно устанавливать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:…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отдельными скважинами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превышать 20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органоминеральных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органических грунтов должно производиться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чем через 0,5 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глубине каждого обнаруженного слоя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4">
                  <a:lumMod val="50000"/>
                </a:schemeClr>
              </a:buCl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6.4.13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При расчете оснований должны учитываться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анизотропные свойства органоминеральных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органических грунтов. В каждой точке основания следует отбирать не менее двух образцов для определения характеристик в двух направлениях: вертикальном и горизонтальном. Коэффициент фильтрации также должен определяться для этих двух направлений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4">
                  <a:lumMod val="50000"/>
                </a:schemeClr>
              </a:buClr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Clr>
                <a:srgbClr val="FF9379">
                  <a:lumMod val="50000"/>
                </a:srgbClr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22.13330-2011 Приложение Б (А – СП 22.13330.2016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solidFill>
                  <a:srgbClr val="FF41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органоминеральными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считать грунты,  содержащие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органического вещества. </a:t>
            </a:r>
          </a:p>
          <a:p>
            <a:pPr lvl="0" algn="l">
              <a:buClr>
                <a:srgbClr val="FF9379">
                  <a:lumMod val="50000"/>
                </a:srgbClr>
              </a:buClr>
            </a:pP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Clr>
                <a:srgbClr val="FF9379">
                  <a:lumMod val="50000"/>
                </a:srgbClr>
              </a:buClr>
            </a:pP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ГОСТ 25100-95, </a:t>
            </a: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СП 22.13330-2011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10% </a:t>
            </a: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(табл. 22, 23)</a:t>
            </a:r>
          </a:p>
          <a:p>
            <a:pPr lvl="0" algn="l">
              <a:buClr>
                <a:srgbClr val="FF9379">
                  <a:lumMod val="50000"/>
                </a:srgbClr>
              </a:buClr>
            </a:pPr>
            <a:endParaRPr lang="ru-RU" sz="16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Clr>
                <a:srgbClr val="FF9379">
                  <a:lumMod val="50000"/>
                </a:srgbClr>
              </a:buClr>
            </a:pP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ГОСТ 25100-2011, </a:t>
            </a: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СП 22.13330-2016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3% </a:t>
            </a: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(табл. 22)</a:t>
            </a:r>
          </a:p>
          <a:p>
            <a:pPr lvl="0" algn="l">
              <a:buClr>
                <a:srgbClr val="FF9379">
                  <a:lumMod val="50000"/>
                </a:srgbClr>
              </a:buClr>
            </a:pPr>
            <a:endParaRPr lang="ru-RU" sz="16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Clr>
                <a:srgbClr val="FF9379">
                  <a:lumMod val="50000"/>
                </a:srgbClr>
              </a:buClr>
            </a:pP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ИСО 14688-2-2017</a:t>
            </a: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6%</a:t>
            </a:r>
            <a:r>
              <a:rPr lang="ru-RU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(п. 4.5, табл. 3)</a:t>
            </a:r>
          </a:p>
          <a:p>
            <a:pPr lvl="0" algn="l">
              <a:buClr>
                <a:srgbClr val="FF9379">
                  <a:lumMod val="50000"/>
                </a:srgbClr>
              </a:buClr>
              <a:defRPr/>
            </a:pPr>
            <a:endParaRPr lang="ru-RU" sz="2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4">
                  <a:lumMod val="50000"/>
                </a:schemeClr>
              </a:buClr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032" y="882641"/>
            <a:ext cx="1014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>
                <a:srgbClr val="FF9379">
                  <a:lumMod val="50000"/>
                </a:srgbClr>
              </a:buClr>
              <a:defRPr/>
            </a:pPr>
            <a:r>
              <a:rPr lang="ru-RU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sz="20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неопределённости -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интервал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органического вещества 3(5) –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135838" y="862759"/>
            <a:ext cx="2421723" cy="357881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 25100-95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C2A829-8B23-F444-AA18-5593E8A4B8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Презентация ГК ПИК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57" y="1244692"/>
            <a:ext cx="9252532" cy="583485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322364" y="299811"/>
            <a:ext cx="6048672" cy="412769"/>
          </a:xfrm>
          <a:prstGeom prst="rect">
            <a:avLst/>
          </a:prstGeom>
        </p:spPr>
        <p:txBody>
          <a:bodyPr/>
          <a:lstStyle>
            <a:lvl1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="0" spc="71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" panose="020D0003030200000000" pitchFamily="34" charset="0"/>
                <a:ea typeface="ＭＳ Ｐゴシック" charset="0"/>
                <a:cs typeface="Proba Pro" panose="020D0003030200000000" pitchFamily="34" charset="0"/>
              </a:defRPr>
            </a:lvl1pPr>
            <a:lvl2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278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6pPr>
            <a:lvl7pPr marL="586554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7pPr>
            <a:lvl8pPr marL="879830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8pPr>
            <a:lvl9pPr marL="1173106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ОРГАНОМИНЕРАЛЬНЫЕ  ГРУНТЫ</a:t>
            </a:r>
            <a:endParaRPr lang="ru-RU" sz="2400" kern="1200" spc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C2A829-8B23-F444-AA18-5593E8A4B8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Презентация ГК ПИК</a:t>
            </a:r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22364" y="179437"/>
            <a:ext cx="6048672" cy="412769"/>
          </a:xfrm>
          <a:prstGeom prst="rect">
            <a:avLst/>
          </a:prstGeom>
        </p:spPr>
        <p:txBody>
          <a:bodyPr/>
          <a:lstStyle>
            <a:lvl1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="0" spc="71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" panose="020D0003030200000000" pitchFamily="34" charset="0"/>
                <a:ea typeface="ＭＳ Ｐゴシック" charset="0"/>
                <a:cs typeface="Proba Pro" panose="020D0003030200000000" pitchFamily="34" charset="0"/>
              </a:defRPr>
            </a:lvl1pPr>
            <a:lvl2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278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6pPr>
            <a:lvl7pPr marL="586554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7pPr>
            <a:lvl8pPr marL="879830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8pPr>
            <a:lvl9pPr marL="1173106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ОРГАНОМИНЕРАЛЬНЫЕ  ГРУНТЫ</a:t>
            </a:r>
            <a:endParaRPr lang="ru-RU" sz="2400" kern="1200" spc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6"/>
          </p:nvPr>
        </p:nvSpPr>
        <p:spPr>
          <a:xfrm>
            <a:off x="3985582" y="588940"/>
            <a:ext cx="2722236" cy="357881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 25100-2011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2889" b="8233"/>
          <a:stretch/>
        </p:blipFill>
        <p:spPr>
          <a:xfrm>
            <a:off x="1020461" y="908036"/>
            <a:ext cx="8652478" cy="2856264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body" sz="quarter" idx="16"/>
          </p:nvPr>
        </p:nvSpPr>
        <p:spPr>
          <a:xfrm>
            <a:off x="3335902" y="3808072"/>
            <a:ext cx="4021596" cy="288032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ИСО 14688-2-2017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-508" t="22504" r="508" b="22488"/>
          <a:stretch/>
        </p:blipFill>
        <p:spPr>
          <a:xfrm>
            <a:off x="1170633" y="4096104"/>
            <a:ext cx="8352134" cy="299526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>
            <a:off x="9523867" y="4519522"/>
            <a:ext cx="0" cy="25202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16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2A829-8B23-F444-AA18-5593E8A4B8D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ГК ПИК</a:t>
            </a:r>
            <a:endParaRPr kumimoji="0" lang="en-US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05825" y="304800"/>
            <a:ext cx="6081750" cy="416825"/>
          </a:xfrm>
          <a:prstGeom prst="rect">
            <a:avLst/>
          </a:prstGeom>
        </p:spPr>
        <p:txBody>
          <a:bodyPr/>
          <a:lstStyle>
            <a:lvl1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="0" spc="71" baseline="0">
                <a:solidFill>
                  <a:schemeClr val="tx1">
                    <a:lumMod val="75000"/>
                    <a:lumOff val="25000"/>
                  </a:schemeClr>
                </a:solidFill>
                <a:latin typeface="Proba Pro" panose="020D0003030200000000" pitchFamily="34" charset="0"/>
                <a:ea typeface="ＭＳ Ｐゴシック" charset="0"/>
                <a:cs typeface="Proba Pro" panose="020D0003030200000000" pitchFamily="34" charset="0"/>
              </a:defRPr>
            </a:lvl1pPr>
            <a:lvl2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93278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6pPr>
            <a:lvl7pPr marL="586554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7pPr>
            <a:lvl8pPr marL="879830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8pPr>
            <a:lvl9pPr marL="1173106" algn="l" defTabSz="467409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54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41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ОРГАНОМИНЕРАЛЬНЫЕ  ГРУНТЫ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841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418" y="758969"/>
            <a:ext cx="94625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9379">
                  <a:lumMod val="50000"/>
                </a:srgbClr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Выданное замечание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находящиеся в сжимаемой толще глины полутвердые с примесью органики (5%) являются органоминеральными. Выполненных ИГИ недостаточно по количеству скважин, объёму и видам лабораторных исследований.</a:t>
            </a:r>
          </a:p>
          <a:p>
            <a:pPr lvl="1" algn="just">
              <a:buClr>
                <a:srgbClr val="FF9379">
                  <a:lumMod val="50000"/>
                </a:srgbClr>
              </a:buClr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FF9379">
                  <a:lumMod val="50000"/>
                </a:srgbClr>
              </a:buClr>
            </a:pPr>
            <a:r>
              <a:rPr lang="ru-RU" sz="20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устранения замечания нужно либо выполнить дополнительные ИГИ, либо переходить на свайные (длина 9-10 м) фундаменты. (1,5 тыс. руб. * 9-10 м * 500-600 свай * 12 секций = 81-108 млн. руб.)</a:t>
            </a:r>
            <a:endParaRPr lang="ru-RU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tabLst/>
              <a:defRPr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tabLst/>
              <a:defRPr/>
            </a:pPr>
            <a:r>
              <a:rPr lang="ru-RU" sz="2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tabLst/>
              <a:defRPr/>
            </a:pPr>
            <a:endParaRPr lang="ru-RU" sz="2000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Clr>
                <a:srgbClr val="FF9379">
                  <a:lumMod val="50000"/>
                </a:srgbClr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Синхронизировать требования нормативных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документов;</a:t>
            </a:r>
          </a:p>
          <a:p>
            <a:pPr marL="342900" lvl="0" indent="-342900" algn="l">
              <a:buClr>
                <a:srgbClr val="FF9379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sz="2000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2000" noProof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Уточнить в ГОСТ 25100-20** и СП 22.13330.201*  минимальное содержание органического вещества органоминеральных грунтов;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lang="ru-RU" sz="2000" noProof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Внести грунты с примесью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органического вещества в разновидность – минеральные.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496" y="343584"/>
            <a:ext cx="3714407" cy="41276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buClr>
                <a:srgbClr val="FF9379">
                  <a:lumMod val="50000"/>
                </a:srgbClr>
              </a:buClr>
            </a:pPr>
            <a:r>
              <a:rPr lang="ru-RU" sz="2400" kern="1200" spc="0" dirty="0" smtClean="0">
                <a:solidFill>
                  <a:srgbClr val="284178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ВИБРОПОЛЗУЧЕСТЬ</a:t>
            </a:r>
            <a:endParaRPr lang="ru-RU" sz="2400" kern="1200" spc="0" dirty="0">
              <a:solidFill>
                <a:srgbClr val="284178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t>Презентация ПАО «ГК ПИК»</a:t>
            </a:r>
            <a:endParaRPr kumimoji="0" lang="ru-RU" sz="900" b="0" i="0" u="none" strike="noStrike" kern="1200" cap="none" spc="5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ED19E-AB38-46E0-867B-C400F4092BE5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80808">
                    <a:tint val="75000"/>
                  </a:srgbClr>
                </a:solidFill>
                <a:effectLst/>
                <a:uLnTx/>
                <a:uFillTx/>
                <a:latin typeface="Proba Pro" panose="020D0003030200000000" pitchFamily="34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tint val="75000"/>
                </a:srgbClr>
              </a:solidFill>
              <a:effectLst/>
              <a:uLnTx/>
              <a:uFillTx/>
              <a:latin typeface="Proba Pro" panose="020D0003030200000000" pitchFamily="34" charset="0"/>
              <a:sym typeface="Gill Sans" charset="0"/>
            </a:endParaRPr>
          </a:p>
        </p:txBody>
      </p:sp>
      <p:sp>
        <p:nvSpPr>
          <p:cNvPr id="15" name="Текст 35"/>
          <p:cNvSpPr>
            <a:spLocks noGrp="1"/>
          </p:cNvSpPr>
          <p:nvPr>
            <p:ph type="body" sz="quarter" idx="13"/>
          </p:nvPr>
        </p:nvSpPr>
        <p:spPr>
          <a:xfrm>
            <a:off x="515182" y="1295849"/>
            <a:ext cx="9793088" cy="897813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6.13. </a:t>
            </a:r>
            <a:r>
              <a:rPr lang="ru-RU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проектирования оснований сооружений, возводимых вблизи источников динамических воздействий </a:t>
            </a:r>
            <a:r>
              <a:rPr lang="ru-RU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(СП 22.13330-2011 обязательный к 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применению, </a:t>
            </a:r>
            <a:r>
              <a:rPr lang="ru-RU" sz="20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6.14 СП 22.13330-2016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marL="0" indent="0">
              <a:spcBef>
                <a:spcPts val="600"/>
              </a:spcBef>
              <a:buNone/>
            </a:pPr>
            <a:endParaRPr lang="ru-RU" cap="non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182" y="2257970"/>
            <a:ext cx="96785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6.13.1. Проектирование оснований сооружений должно осуществляться с учетом возможных динамических воздействий: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а) стационарного оборудования с динамическими нагрузками, установленного в существующих и проектируемых сооружениях;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б) автомобильного и железнодорожного транспорта и метрополитена;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в) строительного оборудования;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г) прочих источников (взрывные работы и т.д.).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6.13.3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 Среднее давление от статических нагрузок под подошвой фундамента p, кПа, в пределах зоны, где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скорость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колебаний поверхности грунта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более 15 мм/с (от импульсных источников динамических воздействий) или 2 мм/с (от прочих источников)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должно удовлетворять условию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					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Где           -  коэффициент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условий работы грунтов основания при динамических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воздействиях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6.13.4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 Для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мелких и пылеватых водонасыщенных песков и глинистых грунтов текучей консистенции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в пределах зон, указанных в 6.13.3, необходимо производить расчет длительных осадок от совместного действия статических и динамических нагрузок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виброползучесть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).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*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*В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СП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22.13330-2016 -  дополнен необходимостью применения лабораторных и полевых методов)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379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sym typeface="Gill Sans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38" y="4725402"/>
            <a:ext cx="1183184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8" y="5003973"/>
            <a:ext cx="477162" cy="5551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61331" y="868159"/>
            <a:ext cx="1014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9379">
                  <a:lumMod val="50000"/>
                </a:srgbClr>
              </a:buClr>
              <a:defRPr/>
            </a:pPr>
            <a:r>
              <a:rPr lang="ru-RU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sz="2000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неопределённости –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развития динамических воздействий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презентации_ПАО_ПИК_А4">
  <a:themeElements>
    <a:clrScheme name="pik_messed">
      <a:dk1>
        <a:srgbClr val="080808"/>
      </a:dk1>
      <a:lt1>
        <a:srgbClr val="FFFFFF"/>
      </a:lt1>
      <a:dk2>
        <a:srgbClr val="FF4114"/>
      </a:dk2>
      <a:lt2>
        <a:srgbClr val="FFFFFF"/>
      </a:lt2>
      <a:accent1>
        <a:srgbClr val="A5B6D7"/>
      </a:accent1>
      <a:accent2>
        <a:srgbClr val="FF4114"/>
      </a:accent2>
      <a:accent3>
        <a:srgbClr val="284178"/>
      </a:accent3>
      <a:accent4>
        <a:srgbClr val="FF9379"/>
      </a:accent4>
      <a:accent5>
        <a:srgbClr val="B95139"/>
      </a:accent5>
      <a:accent6>
        <a:srgbClr val="A3A3A3"/>
      </a:accent6>
      <a:hlink>
        <a:srgbClr val="FF4114"/>
      </a:hlink>
      <a:folHlink>
        <a:srgbClr val="838383"/>
      </a:folHlink>
    </a:clrScheme>
    <a:fontScheme name="pik_firm">
      <a:majorFont>
        <a:latin typeface="Proba Pro Md"/>
        <a:ea typeface=""/>
        <a:cs typeface=""/>
      </a:majorFont>
      <a:minorFont>
        <a:latin typeface="Proba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6800" tIns="64800" rIns="46800" bIns="64800" numCol="1" anchor="ctr" anchorCtr="0" compatLnSpc="1">
        <a:prstTxWarp prst="textNoShape">
          <a:avLst/>
        </a:prstTxWarp>
      </a:bodyPr>
      <a:lstStyle>
        <a:defPPr marL="0" marR="0" indent="0" algn="ctr" defTabSz="7286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>
            <a:tab pos="4286250" algn="l"/>
          </a:tabLst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6800" tIns="64800" rIns="46800" bIns="64800" numCol="1" anchor="ctr" anchorCtr="0" compatLnSpc="1">
        <a:prstTxWarp prst="textNoShape">
          <a:avLst/>
        </a:prstTxWarp>
      </a:bodyPr>
      <a:lstStyle>
        <a:defPPr marL="0" marR="0" indent="0" algn="ctr" defTabSz="7286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>
            <a:tab pos="4286250" algn="l"/>
          </a:tabLst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FlysheetAndBody 1">
        <a:dk1>
          <a:srgbClr val="436976"/>
        </a:dk1>
        <a:lt1>
          <a:srgbClr val="FFFFFF"/>
        </a:lt1>
        <a:dk2>
          <a:srgbClr val="FE6500"/>
        </a:dk2>
        <a:lt2>
          <a:srgbClr val="D7D7D7"/>
        </a:lt2>
        <a:accent1>
          <a:srgbClr val="16287C"/>
        </a:accent1>
        <a:accent2>
          <a:srgbClr val="91867E"/>
        </a:accent2>
        <a:accent3>
          <a:srgbClr val="FFFFFF"/>
        </a:accent3>
        <a:accent4>
          <a:srgbClr val="385964"/>
        </a:accent4>
        <a:accent5>
          <a:srgbClr val="ABACBF"/>
        </a:accent5>
        <a:accent6>
          <a:srgbClr val="837972"/>
        </a:accent6>
        <a:hlink>
          <a:srgbClr val="FF0000"/>
        </a:hlink>
        <a:folHlink>
          <a:srgbClr val="FEBF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AO_PIK_PRES_A4_CORR" id="{45D343A4-E67E-4513-A4A1-BC59D5C245F0}" vid="{85C147FD-499F-4942-B5E0-2DCFD93205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F93D541317269449E9A8F5DFDF7299B" ma:contentTypeVersion="0" ma:contentTypeDescription="Создание документа." ma:contentTypeScope="" ma:versionID="54447cb4511412c39fca8daf929a1a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1ECAF-A000-4BC0-BD0F-53E4EA968E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9FA2D-2C75-46DC-942E-AD1B9E928A3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F9EA50-B0C7-4D84-BA4E-9968CB7ED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10441</TotalTime>
  <Pages>0</Pages>
  <Words>2020</Words>
  <Characters>0</Characters>
  <Application>Microsoft Office PowerPoint</Application>
  <PresentationFormat>Произвольный</PresentationFormat>
  <Lines>0</Lines>
  <Paragraphs>251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Gill Sans</vt:lpstr>
      <vt:lpstr>Proba Pro</vt:lpstr>
      <vt:lpstr>Proba Pro Lt</vt:lpstr>
      <vt:lpstr>Proba Pro Md</vt:lpstr>
      <vt:lpstr>Proba Pro Regular</vt:lpstr>
      <vt:lpstr>Times New Roman</vt:lpstr>
      <vt:lpstr>Wingdings</vt:lpstr>
      <vt:lpstr>ヒラギノ角ゴ ProN W3</vt:lpstr>
      <vt:lpstr>Шаблон_презентации_ПАО_ПИК_А4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ОРГАНОМИНЕРАЛЬНЫЕ  ГРУНТЫ</vt:lpstr>
      <vt:lpstr>Презентация PowerPoint</vt:lpstr>
      <vt:lpstr>Презентация PowerPoint</vt:lpstr>
      <vt:lpstr>Презентация PowerPoint</vt:lpstr>
      <vt:lpstr>ВИБРОПОЛЗУЧЕСТЬ</vt:lpstr>
      <vt:lpstr>ВИБРОПОЛЗУЧЕСТЬ</vt:lpstr>
      <vt:lpstr>МОРОЗНАЯ ПУЧИНИСТОСТЬ</vt:lpstr>
      <vt:lpstr>МОРОЗНАЯ ПУЧИНИСТОСТЬ</vt:lpstr>
      <vt:lpstr>МОРОЗНАЯ ПУЧИНИСТОСТЬ</vt:lpstr>
      <vt:lpstr>МОРОЗНАЯ ПУЧИНИСТОСТЬ</vt:lpstr>
      <vt:lpstr>МОРОЗНАЯ ПУЧИНИСТОСТЬ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ПЛОТНОСТЬ СЛОЖЕНИЯ ПЕСКОВ (РЫХЛЫЕ ПЕСКИ)</vt:lpstr>
      <vt:lpstr>Презентация PowerPoint</vt:lpstr>
      <vt:lpstr>Презентация PowerPoint</vt:lpstr>
    </vt:vector>
  </TitlesOfParts>
  <Company>PIK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Лухнев С.В.</dc:creator>
  <cp:lastModifiedBy>Котов Валерий Юрьевич</cp:lastModifiedBy>
  <cp:revision>555</cp:revision>
  <cp:lastPrinted>2016-02-29T10:30:09Z</cp:lastPrinted>
  <dcterms:created xsi:type="dcterms:W3CDTF">2015-08-13T15:18:39Z</dcterms:created>
  <dcterms:modified xsi:type="dcterms:W3CDTF">2018-09-17T13:24:08Z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0x0101000F93D541317269449E9A8F5DFDF7299B</vt:lpwstr>
  </property>
</Properties>
</file>