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356" r:id="rId3"/>
    <p:sldId id="370" r:id="rId4"/>
    <p:sldId id="345" r:id="rId5"/>
    <p:sldId id="360" r:id="rId6"/>
    <p:sldId id="352" r:id="rId7"/>
    <p:sldId id="371" r:id="rId8"/>
    <p:sldId id="361" r:id="rId9"/>
    <p:sldId id="362" r:id="rId10"/>
    <p:sldId id="363" r:id="rId11"/>
    <p:sldId id="373" r:id="rId12"/>
    <p:sldId id="372" r:id="rId13"/>
    <p:sldId id="365" r:id="rId14"/>
    <p:sldId id="364" r:id="rId15"/>
    <p:sldId id="357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138D480-9D9A-4AD1-9C88-87E217C4A4C4}">
          <p14:sldIdLst>
            <p14:sldId id="271"/>
            <p14:sldId id="356"/>
            <p14:sldId id="370"/>
            <p14:sldId id="345"/>
            <p14:sldId id="360"/>
            <p14:sldId id="352"/>
            <p14:sldId id="371"/>
            <p14:sldId id="361"/>
            <p14:sldId id="362"/>
            <p14:sldId id="363"/>
            <p14:sldId id="373"/>
            <p14:sldId id="372"/>
            <p14:sldId id="365"/>
            <p14:sldId id="364"/>
            <p14:sldId id="3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8AA"/>
    <a:srgbClr val="B0DD7F"/>
    <a:srgbClr val="AFDC7E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9339" autoAdjust="0"/>
  </p:normalViewPr>
  <p:slideViewPr>
    <p:cSldViewPr>
      <p:cViewPr>
        <p:scale>
          <a:sx n="100" d="100"/>
          <a:sy n="100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68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1"/>
            <a:ext cx="2946246" cy="4968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0E53EB93-128A-4A31-8D53-9714ED13DA3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15707"/>
            <a:ext cx="5439101" cy="44681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6247" cy="49681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681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52506F07-EBAF-4AFB-B1F2-CB64B1883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6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FECE1-0402-48AE-9DA6-10F5F3933A5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8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FECE1-0402-48AE-9DA6-10F5F3933A5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8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FECE1-0402-48AE-9DA6-10F5F3933A5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88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FECE1-0402-48AE-9DA6-10F5F3933A5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88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FECE1-0402-48AE-9DA6-10F5F3933A5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8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FECE1-0402-48AE-9DA6-10F5F3933A5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8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FECE1-0402-48AE-9DA6-10F5F3933A5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8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FECE1-0402-48AE-9DA6-10F5F3933A57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88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FECE1-0402-48AE-9DA6-10F5F3933A57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8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1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9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3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4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4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7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1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9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4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8EAC-74BB-4AD8-8E07-1B42C64ED4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2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106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21974" y="0"/>
            <a:ext cx="4943483" cy="3522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600400" cy="122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6510536"/>
            <a:ext cx="9182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ecostandardgroup.ru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584" y="1268760"/>
            <a:ext cx="70485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611561" y="2221133"/>
            <a:ext cx="7704856" cy="2440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r="-1"/>
          <a:stretch/>
        </p:blipFill>
        <p:spPr bwMode="auto">
          <a:xfrm>
            <a:off x="190830" y="0"/>
            <a:ext cx="8828491" cy="652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4725143"/>
            <a:ext cx="6175514" cy="1801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90830" y="4725143"/>
            <a:ext cx="8828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6510536"/>
            <a:ext cx="9182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ecostandardgroup.ru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584" y="1268760"/>
            <a:ext cx="70485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611561" y="2276872"/>
            <a:ext cx="3528391" cy="2440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60032" y="2356994"/>
            <a:ext cx="3528391" cy="2440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50000"/>
              </a:lnSpc>
            </a:pP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6" y="0"/>
            <a:ext cx="8619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6510536"/>
            <a:ext cx="9182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ecostandardgroup.ru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584" y="1268760"/>
            <a:ext cx="70485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611561" y="2221133"/>
            <a:ext cx="7704856" cy="2440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654" r="2093" b="3113"/>
          <a:stretch/>
        </p:blipFill>
        <p:spPr>
          <a:xfrm>
            <a:off x="467544" y="333955"/>
            <a:ext cx="8294793" cy="60906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9212" y="4829323"/>
            <a:ext cx="5683125" cy="1595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4797152"/>
            <a:ext cx="82947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147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6510536"/>
            <a:ext cx="9182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ecostandardgroup.ru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584" y="1268760"/>
            <a:ext cx="70485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611561" y="2060848"/>
            <a:ext cx="7704856" cy="2440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itchFamily="2" charset="2"/>
              <a:buChar char="Ø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6050" y="-954806"/>
            <a:ext cx="6689794" cy="889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6510536"/>
            <a:ext cx="9182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ecostandardgroup.ru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2514" y="131219"/>
            <a:ext cx="82394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Смещение реки </a:t>
            </a:r>
            <a:r>
              <a:rPr lang="ru-RU" altLang="ru-R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Хемчик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в сторону населенного пункта Кара-</a:t>
            </a:r>
            <a:r>
              <a:rPr lang="ru-RU" altLang="ru-R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Чыраа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за </a:t>
            </a:r>
            <a:r>
              <a:rPr lang="ru-RU" altLang="ru-RU" sz="2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последние 15 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лет</a:t>
            </a:r>
            <a:endParaRPr lang="ru-RU" altLang="ru-RU" sz="26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584" y="1268760"/>
            <a:ext cx="70485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611561" y="2221133"/>
            <a:ext cx="3672407" cy="2440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i="1" spc="-15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716016" y="2221133"/>
            <a:ext cx="3672407" cy="2440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i="1" spc="3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t="-9916" r="257" b="11493"/>
          <a:stretch/>
        </p:blipFill>
        <p:spPr>
          <a:xfrm>
            <a:off x="85060" y="645521"/>
            <a:ext cx="9058940" cy="49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0" y="2862064"/>
            <a:ext cx="9143999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Спасибо за внимание!</a:t>
            </a:r>
            <a:br>
              <a:rPr lang="ru-RU" sz="4000" dirty="0" smtClean="0">
                <a:latin typeface="Arial Narrow" pitchFamily="34" charset="0"/>
              </a:rPr>
            </a:br>
            <a:endParaRPr lang="ru-RU" sz="4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2"/>
          <p:cNvSpPr>
            <a:spLocks noGrp="1"/>
          </p:cNvSpPr>
          <p:nvPr>
            <p:ph type="title"/>
          </p:nvPr>
        </p:nvSpPr>
        <p:spPr>
          <a:xfrm>
            <a:off x="0" y="2862064"/>
            <a:ext cx="9143999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«Актуальные проблемы выполнения геодезических работ при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предпаводковом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и послепаводковом обследовании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паводкоопасных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территорий и водного объекта части р.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Хемчик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Республики Тыва и пути их разрешения».</a:t>
            </a:r>
            <a:r>
              <a:rPr lang="ru-RU" sz="4000" dirty="0" smtClean="0">
                <a:latin typeface="Arial Narrow" pitchFamily="34" charset="0"/>
              </a:rPr>
              <a:t/>
            </a:r>
            <a:br>
              <a:rPr lang="ru-RU" sz="4000" dirty="0" smtClean="0">
                <a:latin typeface="Arial Narrow" pitchFamily="34" charset="0"/>
              </a:rPr>
            </a:br>
            <a:endParaRPr lang="ru-RU" sz="4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Цель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Выявить участки, подверженные негативному воздействию вод для разработки мероприятий по предотвращению негативного воздействия вод и ликвидации его последствий.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Задачи:</a:t>
            </a:r>
          </a:p>
          <a:p>
            <a:pPr marL="457200" indent="-457200" algn="ctr">
              <a:buAutoNum type="arabicParenR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Выявить численность населения, проживающего на подверженных негативному воздействию вод территориях;</a:t>
            </a:r>
          </a:p>
          <a:p>
            <a:pPr marL="457200" indent="-457200" algn="ctr">
              <a:buAutoNum type="arabicParenR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Выявление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участков негативного воздействия вод, в том числе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затороопасных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участков, затапливаемых прибрежных территорий, участков размыва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берегов</a:t>
            </a:r>
          </a:p>
          <a:p>
            <a:pPr marL="457200" indent="-457200" algn="ctr">
              <a:buAutoNum type="arabicParenR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составление обзорной картосхемы в масштабе 1:25 000</a:t>
            </a:r>
          </a:p>
        </p:txBody>
      </p:sp>
      <p:sp>
        <p:nvSpPr>
          <p:cNvPr id="6" name="Заголовок 12"/>
          <p:cNvSpPr>
            <a:spLocks noGrp="1"/>
          </p:cNvSpPr>
          <p:nvPr>
            <p:ph type="title"/>
          </p:nvPr>
        </p:nvSpPr>
        <p:spPr>
          <a:xfrm>
            <a:off x="1" y="5445224"/>
            <a:ext cx="5508104" cy="141277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 Narrow" pitchFamily="34" charset="0"/>
              </a:rPr>
              <a:t/>
            </a:r>
            <a:br>
              <a:rPr lang="ru-RU" sz="4000" dirty="0" smtClean="0">
                <a:latin typeface="Arial Narrow" pitchFamily="34" charset="0"/>
              </a:rPr>
            </a:br>
            <a:endParaRPr lang="ru-RU" sz="4000" dirty="0"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62"/>
          <a:stretch/>
        </p:blipFill>
        <p:spPr>
          <a:xfrm>
            <a:off x="1835696" y="4293096"/>
            <a:ext cx="5832648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6510536"/>
            <a:ext cx="9182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ecostandardgroup.ru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1560" y="332656"/>
            <a:ext cx="82394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Река </a:t>
            </a:r>
            <a:r>
              <a:rPr lang="ru-RU" altLang="ru-R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Хемчик</a:t>
            </a:r>
            <a:endParaRPr lang="ru-RU" altLang="ru-RU" sz="26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584" y="1268760"/>
            <a:ext cx="70485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4" y="1886939"/>
            <a:ext cx="5112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Общая длина – 310 км.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Площадь бассейна – 27 тыс. </a:t>
            </a:r>
            <a:r>
              <a:rPr lang="ru-RU" sz="2800" dirty="0">
                <a:solidFill>
                  <a:srgbClr val="00B050"/>
                </a:solidFill>
                <a:latin typeface="Arial Narrow" panose="020B0606020202030204" pitchFamily="34" charset="0"/>
              </a:rPr>
              <a:t>км</a:t>
            </a:r>
            <a:r>
              <a:rPr lang="ru-RU" sz="2800" baseline="30000" dirty="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  <a:endParaRPr lang="ru-RU" sz="2800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Ширина – от 25 до 400 м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Глубина – от 50 см до 2 м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Скорость течения – 2 м/с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76" y="149796"/>
            <a:ext cx="4003030" cy="28471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76" y="3284982"/>
            <a:ext cx="3977481" cy="284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287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2"/>
          <p:cNvSpPr>
            <a:spLocks noGrp="1"/>
          </p:cNvSpPr>
          <p:nvPr>
            <p:ph type="title"/>
          </p:nvPr>
        </p:nvSpPr>
        <p:spPr>
          <a:xfrm>
            <a:off x="1" y="2862064"/>
            <a:ext cx="6660232" cy="337524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 Narrow" pitchFamily="34" charset="0"/>
              </a:rPr>
              <a:t/>
            </a:r>
            <a:br>
              <a:rPr lang="ru-RU" sz="4000" dirty="0" smtClean="0">
                <a:latin typeface="Arial Narrow" pitchFamily="34" charset="0"/>
              </a:rPr>
            </a:br>
            <a:endParaRPr lang="ru-RU" sz="4000" dirty="0"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919"/>
            <a:ext cx="9144000" cy="595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6510536"/>
            <a:ext cx="9182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ecostandardgroup.ru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1560" y="332656"/>
            <a:ext cx="82394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600" dirty="0" smtClean="0">
                <a:solidFill>
                  <a:srgbClr val="00B050"/>
                </a:solidFill>
                <a:latin typeface="Arial Narrow" pitchFamily="34" charset="0"/>
              </a:rPr>
              <a:t>Участки обследования</a:t>
            </a:r>
            <a:endParaRPr lang="ru-RU" altLang="ru-RU" sz="26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584" y="1268760"/>
            <a:ext cx="70485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6466288" y="588427"/>
            <a:ext cx="2570208" cy="4176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5566877" cy="41764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52120" y="1712555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Хемчикский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11 км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Аксы-Барлык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1,5 км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с. Кызыл-Мажалык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15 км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Барлык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5 км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с. Алдан-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Маадыр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18 км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Суг-Аксы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5 км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с. Кара-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Чыраа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7 км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с.  Кызыл-Тайга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2,5 км)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Хорум-Даг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(9 км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с. Баян-Тала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2 км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7062" y="7243"/>
            <a:ext cx="9171062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sz="28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Результаты обследования: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Протяженность – 76 км.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Площадь – 3500 га</a:t>
            </a:r>
          </a:p>
          <a:p>
            <a:pPr algn="ctr"/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Морфостворов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– 30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шт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(27 км)</a:t>
            </a:r>
          </a:p>
          <a:p>
            <a:pPr algn="ctr"/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2"/>
          <p:cNvSpPr>
            <a:spLocks noGrp="1"/>
          </p:cNvSpPr>
          <p:nvPr>
            <p:ph type="title"/>
          </p:nvPr>
        </p:nvSpPr>
        <p:spPr>
          <a:xfrm>
            <a:off x="-108520" y="6289154"/>
            <a:ext cx="4896544" cy="57606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 Narrow" pitchFamily="34" charset="0"/>
              </a:rPr>
              <a:t/>
            </a:r>
            <a:br>
              <a:rPr lang="ru-RU" sz="4000" dirty="0" smtClean="0">
                <a:latin typeface="Arial Narrow" pitchFamily="34" charset="0"/>
              </a:rPr>
            </a:br>
            <a:endParaRPr lang="ru-RU" sz="4000" dirty="0"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1" y="476672"/>
            <a:ext cx="716879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" y="1166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6510536"/>
            <a:ext cx="9182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ecostandardgroup.ru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1560" y="332656"/>
            <a:ext cx="82394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с. Кара-</a:t>
            </a:r>
            <a:r>
              <a:rPr lang="ru-RU" altLang="ru-R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Чыраа</a:t>
            </a:r>
            <a:r>
              <a:rPr lang="ru-RU" alt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Сут-Хольского</a:t>
            </a:r>
            <a:r>
              <a:rPr lang="ru-RU" alt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r>
              <a:rPr lang="ru-RU" altLang="ru-R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кожууна</a:t>
            </a:r>
            <a:r>
              <a:rPr lang="ru-RU" alt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endParaRPr lang="ru-RU" altLang="ru-RU" sz="2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584" y="1268760"/>
            <a:ext cx="70485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611561" y="1988840"/>
            <a:ext cx="7704856" cy="2440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i="1" dirty="0">
              <a:latin typeface="Arial Narrow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1" y="825657"/>
            <a:ext cx="9144000" cy="48088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5805264"/>
            <a:ext cx="465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71600" y="572861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Граница населенного пункта Кара-</a:t>
            </a:r>
            <a:r>
              <a:rPr lang="ru-RU" dirty="0" err="1" smtClean="0"/>
              <a:t>Чыра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1520" y="6381328"/>
            <a:ext cx="46506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9592" y="619666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Граница исследования территории в пределах населенного пункта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4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6510536"/>
            <a:ext cx="9182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ecostandardgroup.ru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584" y="1268760"/>
            <a:ext cx="70485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611561" y="2276872"/>
            <a:ext cx="3528391" cy="2440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60032" y="2356994"/>
            <a:ext cx="3528391" cy="2440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50000"/>
              </a:lnSpc>
            </a:pP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348" y="639233"/>
            <a:ext cx="450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Обследование территории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Население 1106 человек</a:t>
            </a:r>
          </a:p>
          <a:p>
            <a:r>
              <a:rPr lang="ru-RU" dirty="0" smtClean="0"/>
              <a:t>Площадь села 90 га</a:t>
            </a:r>
          </a:p>
          <a:p>
            <a:r>
              <a:rPr lang="ru-RU" dirty="0" smtClean="0"/>
              <a:t>Площадь затапливаемой территории 240 га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62" y="2552218"/>
            <a:ext cx="5277757" cy="39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32030</TotalTime>
  <Words>279</Words>
  <Application>Microsoft Office PowerPoint</Application>
  <PresentationFormat>Экран (4:3)</PresentationFormat>
  <Paragraphs>69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«Актуальные проблемы выполнения геодезических работ при предпаводковом и послепаводковом обследовании паводкоопасных территорий и водного объекта части р. Хемчик Республики Тыва и пути их разрешения». </vt:lpstr>
      <vt:lpstr> 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Уварова Светлана</dc:creator>
  <cp:lastModifiedBy>Екатерина Никитина</cp:lastModifiedBy>
  <cp:revision>365</cp:revision>
  <cp:lastPrinted>2015-11-06T07:52:20Z</cp:lastPrinted>
  <dcterms:created xsi:type="dcterms:W3CDTF">2014-09-09T12:06:30Z</dcterms:created>
  <dcterms:modified xsi:type="dcterms:W3CDTF">2019-03-28T13:32:41Z</dcterms:modified>
</cp:coreProperties>
</file>